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56" r:id="rId2"/>
    <p:sldId id="329" r:id="rId3"/>
    <p:sldId id="312" r:id="rId4"/>
    <p:sldId id="306" r:id="rId5"/>
    <p:sldId id="341" r:id="rId6"/>
    <p:sldId id="302" r:id="rId7"/>
    <p:sldId id="289" r:id="rId8"/>
    <p:sldId id="342" r:id="rId9"/>
    <p:sldId id="343" r:id="rId10"/>
    <p:sldId id="345" r:id="rId11"/>
    <p:sldId id="344" r:id="rId12"/>
    <p:sldId id="347" r:id="rId13"/>
    <p:sldId id="346" r:id="rId14"/>
    <p:sldId id="348" r:id="rId15"/>
    <p:sldId id="349" r:id="rId16"/>
    <p:sldId id="350" r:id="rId17"/>
    <p:sldId id="351" r:id="rId18"/>
    <p:sldId id="352" r:id="rId19"/>
    <p:sldId id="353" r:id="rId20"/>
    <p:sldId id="354" r:id="rId21"/>
    <p:sldId id="355" r:id="rId22"/>
    <p:sldId id="356" r:id="rId23"/>
    <p:sldId id="357" r:id="rId24"/>
    <p:sldId id="358" r:id="rId25"/>
    <p:sldId id="359" r:id="rId26"/>
    <p:sldId id="360" r:id="rId27"/>
    <p:sldId id="31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CC36"/>
    <a:srgbClr val="F4F406"/>
    <a:srgbClr val="FBAE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15"/>
    <p:restoredTop sz="94521"/>
  </p:normalViewPr>
  <p:slideViewPr>
    <p:cSldViewPr snapToGrid="0">
      <p:cViewPr varScale="1">
        <p:scale>
          <a:sx n="79" d="100"/>
          <a:sy n="79" d="100"/>
        </p:scale>
        <p:origin x="232" y="108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E21947-775C-7344-AE0F-4511446B22CC}" type="datetimeFigureOut">
              <a:rPr lang="en-US" smtClean="0"/>
              <a:t>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15F58-33D0-BB4E-8258-231CA0C357A1}" type="slidenum">
              <a:rPr lang="en-US" smtClean="0"/>
              <a:t>‹#›</a:t>
            </a:fld>
            <a:endParaRPr lang="en-US"/>
          </a:p>
        </p:txBody>
      </p:sp>
    </p:spTree>
    <p:extLst>
      <p:ext uri="{BB962C8B-B14F-4D97-AF65-F5344CB8AC3E}">
        <p14:creationId xmlns:p14="http://schemas.microsoft.com/office/powerpoint/2010/main" val="2945932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215F58-33D0-BB4E-8258-231CA0C357A1}" type="slidenum">
              <a:rPr lang="en-US" smtClean="0"/>
              <a:t>4</a:t>
            </a:fld>
            <a:endParaRPr lang="en-US"/>
          </a:p>
        </p:txBody>
      </p:sp>
    </p:spTree>
    <p:extLst>
      <p:ext uri="{BB962C8B-B14F-4D97-AF65-F5344CB8AC3E}">
        <p14:creationId xmlns:p14="http://schemas.microsoft.com/office/powerpoint/2010/main" val="216186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91403-94A3-B06F-16C7-CCEDC6EDA0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AF392F-B1C6-4363-239B-58A0DB73B9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A46B46-BD3D-8112-34FB-56667AF2B4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1CD531-D069-64B3-C903-589BA6E48E72}"/>
              </a:ext>
            </a:extLst>
          </p:cNvPr>
          <p:cNvSpPr>
            <a:spLocks noGrp="1"/>
          </p:cNvSpPr>
          <p:nvPr>
            <p:ph type="sldNum" sz="quarter" idx="5"/>
          </p:nvPr>
        </p:nvSpPr>
        <p:spPr/>
        <p:txBody>
          <a:bodyPr/>
          <a:lstStyle/>
          <a:p>
            <a:fld id="{A2215F58-33D0-BB4E-8258-231CA0C357A1}" type="slidenum">
              <a:rPr lang="en-US" smtClean="0"/>
              <a:t>5</a:t>
            </a:fld>
            <a:endParaRPr lang="en-US"/>
          </a:p>
        </p:txBody>
      </p:sp>
    </p:spTree>
    <p:extLst>
      <p:ext uri="{BB962C8B-B14F-4D97-AF65-F5344CB8AC3E}">
        <p14:creationId xmlns:p14="http://schemas.microsoft.com/office/powerpoint/2010/main" val="2667725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215F58-33D0-BB4E-8258-231CA0C357A1}" type="slidenum">
              <a:rPr lang="en-US" smtClean="0"/>
              <a:t>26</a:t>
            </a:fld>
            <a:endParaRPr lang="en-US"/>
          </a:p>
        </p:txBody>
      </p:sp>
    </p:spTree>
    <p:extLst>
      <p:ext uri="{BB962C8B-B14F-4D97-AF65-F5344CB8AC3E}">
        <p14:creationId xmlns:p14="http://schemas.microsoft.com/office/powerpoint/2010/main" val="2216351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6A5DC9-71E8-6548-B91B-4D234A07D767}" type="datetimeFigureOut">
              <a:rPr lang="en-US" smtClean="0"/>
              <a:t>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4066621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6A5DC9-71E8-6548-B91B-4D234A07D767}" type="datetimeFigureOut">
              <a:rPr lang="en-US" smtClean="0"/>
              <a:t>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2330927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6A5DC9-71E8-6548-B91B-4D234A07D767}" type="datetimeFigureOut">
              <a:rPr lang="en-US" smtClean="0"/>
              <a:t>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3950002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6A5DC9-71E8-6548-B91B-4D234A07D767}" type="datetimeFigureOut">
              <a:rPr lang="en-US" smtClean="0"/>
              <a:t>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170286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6A5DC9-71E8-6548-B91B-4D234A07D767}" type="datetimeFigureOut">
              <a:rPr lang="en-US" smtClean="0"/>
              <a:t>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491088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6A5DC9-71E8-6548-B91B-4D234A07D767}" type="datetimeFigureOut">
              <a:rPr lang="en-US" smtClean="0"/>
              <a:t>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2662521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6A5DC9-71E8-6548-B91B-4D234A07D767}" type="datetimeFigureOut">
              <a:rPr lang="en-US" smtClean="0"/>
              <a:t>1/7/25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3888916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6A5DC9-71E8-6548-B91B-4D234A07D767}" type="datetimeFigureOut">
              <a:rPr lang="en-US" smtClean="0"/>
              <a:t>1/7/25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1149940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A5DC9-71E8-6548-B91B-4D234A07D767}" type="datetimeFigureOut">
              <a:rPr lang="en-US" smtClean="0"/>
              <a:t>1/7/25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3053932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6A5DC9-71E8-6548-B91B-4D234A07D767}" type="datetimeFigureOut">
              <a:rPr lang="en-US" smtClean="0"/>
              <a:t>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3572081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6A5DC9-71E8-6548-B91B-4D234A07D767}" type="datetimeFigureOut">
              <a:rPr lang="en-US" smtClean="0"/>
              <a:t>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246719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4A6A5DC9-71E8-6548-B91B-4D234A07D767}" type="datetimeFigureOut">
              <a:rPr lang="en-US" smtClean="0"/>
              <a:t>1/7/25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890687BB-AF02-9B45-AAA0-010726AEC901}" type="slidenum">
              <a:rPr lang="en-US" smtClean="0"/>
              <a:t>‹#›</a:t>
            </a:fld>
            <a:endParaRPr lang="en-US"/>
          </a:p>
        </p:txBody>
      </p:sp>
    </p:spTree>
    <p:extLst>
      <p:ext uri="{BB962C8B-B14F-4D97-AF65-F5344CB8AC3E}">
        <p14:creationId xmlns:p14="http://schemas.microsoft.com/office/powerpoint/2010/main" val="26188702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sKpBJjsZ7EE"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2.jpg" descr="A maze with a yellow dot&#10;&#10;Description automatically generated">
            <a:extLst>
              <a:ext uri="{FF2B5EF4-FFF2-40B4-BE49-F238E27FC236}">
                <a16:creationId xmlns:a16="http://schemas.microsoft.com/office/drawing/2014/main" id="{D08B442A-E06C-0D98-DB30-F79B4DFC92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385" y="635875"/>
            <a:ext cx="1532153" cy="2106711"/>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1.jpg">
            <a:extLst>
              <a:ext uri="{FF2B5EF4-FFF2-40B4-BE49-F238E27FC236}">
                <a16:creationId xmlns:a16="http://schemas.microsoft.com/office/drawing/2014/main" id="{9C9EA3C5-84B1-1E28-9C44-EA50B09C8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923" y="1781211"/>
            <a:ext cx="5601937" cy="7181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EBADAA2A-3AE8-42D5-F5B9-7A3FB98361C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45D9AE4B-7C18-3A83-53CB-02F13678C527}"/>
              </a:ext>
            </a:extLst>
          </p:cNvPr>
          <p:cNvSpPr>
            <a:spLocks noChangeArrowheads="1"/>
          </p:cNvSpPr>
          <p:nvPr/>
        </p:nvSpPr>
        <p:spPr bwMode="auto">
          <a:xfrm>
            <a:off x="0" y="1016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Cambria" panose="020405030504060302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5">
            <a:extLst>
              <a:ext uri="{FF2B5EF4-FFF2-40B4-BE49-F238E27FC236}">
                <a16:creationId xmlns:a16="http://schemas.microsoft.com/office/drawing/2014/main" id="{CF37B4FF-ED1E-EAE4-D34A-DCE42AE51EEE}"/>
              </a:ext>
            </a:extLst>
          </p:cNvPr>
          <p:cNvSpPr>
            <a:spLocks noChangeArrowheads="1"/>
          </p:cNvSpPr>
          <p:nvPr/>
        </p:nvSpPr>
        <p:spPr bwMode="auto">
          <a:xfrm>
            <a:off x="1975945" y="2921261"/>
            <a:ext cx="824011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bg1"/>
                </a:solidFill>
                <a:effectLst/>
                <a:latin typeface="Arial" panose="020B0604020202020204" pitchFamily="34" charset="0"/>
                <a:ea typeface="Cambria" panose="02040503050406030204" pitchFamily="18" charset="0"/>
                <a:cs typeface="Times New Roman" panose="02020603050405020304" pitchFamily="18" charset="0"/>
              </a:rPr>
              <a:t>What I have learned during my 50 years of Christian ministry </a:t>
            </a:r>
            <a:r>
              <a:rPr kumimoji="0" lang="en-US" altLang="en-US" sz="4000" b="0" i="0" u="none" strike="noStrike" cap="none" normalizeH="0" baseline="0" dirty="0">
                <a:ln>
                  <a:noFill/>
                </a:ln>
                <a:solidFill>
                  <a:srgbClr val="ECCC36"/>
                </a:solidFill>
                <a:effectLst/>
                <a:latin typeface="Arial" panose="020B0604020202020204" pitchFamily="34" charset="0"/>
                <a:ea typeface="Cambria" panose="02040503050406030204" pitchFamily="18" charset="0"/>
                <a:cs typeface="Times New Roman" panose="02020603050405020304" pitchFamily="18" charset="0"/>
              </a:rPr>
              <a:t>(and how it might help you)</a:t>
            </a:r>
            <a:endParaRPr kumimoji="0" lang="en-US" altLang="en-US" sz="4000" b="0" i="0" u="none" strike="noStrike" cap="none" normalizeH="0" baseline="0" dirty="0">
              <a:ln>
                <a:noFill/>
              </a:ln>
              <a:solidFill>
                <a:srgbClr val="ECCC36"/>
              </a:solidFill>
              <a:effectLst/>
              <a:latin typeface="Arial" panose="020B0604020202020204" pitchFamily="34" charset="0"/>
            </a:endParaRPr>
          </a:p>
        </p:txBody>
      </p:sp>
    </p:spTree>
    <p:extLst>
      <p:ext uri="{BB962C8B-B14F-4D97-AF65-F5344CB8AC3E}">
        <p14:creationId xmlns:p14="http://schemas.microsoft.com/office/powerpoint/2010/main" val="2817875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4B6FBF-BE3A-1C85-47A7-22D76600273E}"/>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80C7379B-5402-07F0-277D-9635A11FD2ED}"/>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7F878FD1-36C5-1E16-E8BE-5AE6F0E7025E}"/>
              </a:ext>
            </a:extLst>
          </p:cNvPr>
          <p:cNvSpPr>
            <a:spLocks noGrp="1"/>
          </p:cNvSpPr>
          <p:nvPr>
            <p:ph idx="1"/>
          </p:nvPr>
        </p:nvSpPr>
        <p:spPr>
          <a:xfrm>
            <a:off x="471054" y="0"/>
            <a:ext cx="11249891" cy="6100997"/>
          </a:xfrm>
        </p:spPr>
        <p:txBody>
          <a:bodyPr>
            <a:noAutofit/>
          </a:bodyPr>
          <a:lstStyle/>
          <a:p>
            <a:pPr marL="0" marR="0" indent="0">
              <a:buNone/>
            </a:pPr>
            <a:r>
              <a:rPr lang="en-US" sz="2600" b="1" i="1" dirty="0">
                <a:effectLst/>
                <a:latin typeface="Arial" panose="020B0604020202020204" pitchFamily="34" charset="0"/>
                <a:ea typeface="Times New Roman" panose="02020603050405020304" pitchFamily="18" charset="0"/>
                <a:cs typeface="Arial" panose="020B0604020202020204" pitchFamily="34" charset="0"/>
              </a:rPr>
              <a:t>Genesis 39:7-12 </a:t>
            </a:r>
            <a:r>
              <a:rPr lang="en-US" sz="2600" i="1" dirty="0">
                <a:effectLst/>
                <a:latin typeface="Arial" panose="020B0604020202020204" pitchFamily="34" charset="0"/>
                <a:ea typeface="Times New Roman" panose="02020603050405020304" pitchFamily="18" charset="0"/>
                <a:cs typeface="Arial" panose="020B0604020202020204" pitchFamily="34" charset="0"/>
              </a:rPr>
              <a:t>and after a while his master’s wife took notice of Joseph and said, “Come to bed with me!” 8 But he refused. “With me in charge,” he told her, “my master does not concern himself with anything in the house; everything he owns he has entrusted to my care. 9 No one is greater in this house than I am. My master has withheld nothing from me except you, because you are his wife. How then could I do such a wicked thing and sin against God?” 10 And though she spoke to Joseph’ day after day, he refused to go to bed with her or even be with her.</a:t>
            </a:r>
          </a:p>
          <a:p>
            <a:pPr marL="0" marR="0" indent="0">
              <a:buNone/>
            </a:pPr>
            <a:r>
              <a:rPr lang="en-US" sz="2600" b="1" i="1" dirty="0">
                <a:effectLst/>
                <a:latin typeface="Arial" panose="020B0604020202020204" pitchFamily="34" charset="0"/>
                <a:ea typeface="Times New Roman" panose="02020603050405020304" pitchFamily="18" charset="0"/>
                <a:cs typeface="Arial" panose="020B0604020202020204" pitchFamily="34" charset="0"/>
              </a:rPr>
              <a:t>  </a:t>
            </a:r>
          </a:p>
          <a:p>
            <a:pPr marL="0" marR="0" indent="0">
              <a:buNone/>
            </a:pPr>
            <a:r>
              <a:rPr lang="en-US" sz="2600" b="1" i="1" dirty="0">
                <a:effectLst/>
                <a:latin typeface="Arial" panose="020B0604020202020204" pitchFamily="34" charset="0"/>
                <a:ea typeface="Times New Roman" panose="02020603050405020304" pitchFamily="18" charset="0"/>
                <a:cs typeface="Arial" panose="020B0604020202020204" pitchFamily="34" charset="0"/>
              </a:rPr>
              <a:t>1 </a:t>
            </a:r>
            <a:r>
              <a:rPr lang="en-US" sz="2600" b="1" i="1" dirty="0" err="1">
                <a:effectLst/>
                <a:latin typeface="Arial" panose="020B0604020202020204" pitchFamily="34" charset="0"/>
                <a:ea typeface="Times New Roman" panose="02020603050405020304" pitchFamily="18" charset="0"/>
                <a:cs typeface="Arial" panose="020B0604020202020204" pitchFamily="34" charset="0"/>
              </a:rPr>
              <a:t>Moseboken</a:t>
            </a:r>
            <a:r>
              <a:rPr lang="en-US" sz="2600" b="1" i="1" dirty="0">
                <a:effectLst/>
                <a:latin typeface="Arial" panose="020B0604020202020204" pitchFamily="34" charset="0"/>
                <a:ea typeface="Times New Roman" panose="02020603050405020304" pitchFamily="18" charset="0"/>
                <a:cs typeface="Arial" panose="020B0604020202020204" pitchFamily="34" charset="0"/>
              </a:rPr>
              <a:t> 39:7-12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Efter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en</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tid</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hände</a:t>
            </a:r>
            <a:r>
              <a:rPr lang="en-US" sz="2600" i="1" dirty="0">
                <a:effectLst/>
                <a:latin typeface="Arial" panose="020B0604020202020204" pitchFamily="34" charset="0"/>
                <a:ea typeface="Times New Roman" panose="02020603050405020304" pitchFamily="18" charset="0"/>
                <a:cs typeface="Arial" panose="020B0604020202020204" pitchFamily="34" charset="0"/>
              </a:rPr>
              <a:t> det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att</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hans</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herres</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hustru</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kastade</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sina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blickar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på</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honom</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sade</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Ligg</a:t>
            </a:r>
            <a:r>
              <a:rPr lang="en-US" sz="2600" i="1" dirty="0">
                <a:effectLst/>
                <a:latin typeface="Arial" panose="020B0604020202020204" pitchFamily="34" charset="0"/>
                <a:ea typeface="Times New Roman" panose="02020603050405020304" pitchFamily="18" charset="0"/>
                <a:cs typeface="Arial" panose="020B0604020202020204" pitchFamily="34" charset="0"/>
              </a:rPr>
              <a:t> med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mig</a:t>
            </a:r>
            <a:r>
              <a:rPr lang="en-US" sz="2600" i="1" dirty="0">
                <a:effectLst/>
                <a:latin typeface="Arial" panose="020B0604020202020204" pitchFamily="34" charset="0"/>
                <a:ea typeface="Times New Roman" panose="02020603050405020304" pitchFamily="18" charset="0"/>
                <a:cs typeface="Arial" panose="020B0604020202020204" pitchFamily="34" charset="0"/>
              </a:rPr>
              <a:t>!” 8 Men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han</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vägrade</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sade</a:t>
            </a:r>
            <a:r>
              <a:rPr lang="en-US" sz="2600" i="1" dirty="0">
                <a:effectLst/>
                <a:latin typeface="Arial" panose="020B0604020202020204" pitchFamily="34" charset="0"/>
                <a:ea typeface="Times New Roman" panose="02020603050405020304" pitchFamily="18" charset="0"/>
                <a:cs typeface="Arial" panose="020B0604020202020204" pitchFamily="34" charset="0"/>
              </a:rPr>
              <a:t> till sin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herres</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hustru</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När</a:t>
            </a:r>
            <a:r>
              <a:rPr lang="en-US" sz="2600" i="1" dirty="0">
                <a:effectLst/>
                <a:latin typeface="Arial" panose="020B0604020202020204" pitchFamily="34" charset="0"/>
                <a:ea typeface="Times New Roman" panose="02020603050405020304" pitchFamily="18" charset="0"/>
                <a:cs typeface="Arial" panose="020B0604020202020204" pitchFamily="34" charset="0"/>
              </a:rPr>
              <a:t> min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herre</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har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mig</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i</a:t>
            </a:r>
            <a:r>
              <a:rPr lang="en-US" sz="2600" i="1" dirty="0">
                <a:effectLst/>
                <a:latin typeface="Arial" panose="020B0604020202020204" pitchFamily="34" charset="0"/>
                <a:ea typeface="Times New Roman" panose="02020603050405020304" pitchFamily="18" charset="0"/>
                <a:cs typeface="Arial" panose="020B0604020202020204" pitchFamily="34" charset="0"/>
              </a:rPr>
              <a:t> sin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tjänst</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bekymrar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han</a:t>
            </a:r>
            <a:r>
              <a:rPr lang="en-US" sz="2600" i="1" dirty="0">
                <a:effectLst/>
                <a:latin typeface="Arial" panose="020B0604020202020204" pitchFamily="34" charset="0"/>
                <a:ea typeface="Times New Roman" panose="02020603050405020304" pitchFamily="18" charset="0"/>
                <a:cs typeface="Arial" panose="020B0604020202020204" pitchFamily="34" charset="0"/>
              </a:rPr>
              <a:t> sig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inte</a:t>
            </a:r>
            <a:r>
              <a:rPr lang="en-US" sz="2600" i="1" dirty="0">
                <a:effectLst/>
                <a:latin typeface="Arial" panose="020B0604020202020204" pitchFamily="34" charset="0"/>
                <a:ea typeface="Times New Roman" panose="02020603050405020304" pitchFamily="18" charset="0"/>
                <a:cs typeface="Arial" panose="020B0604020202020204" pitchFamily="34" charset="0"/>
              </a:rPr>
              <a:t> om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något</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i</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huset</a:t>
            </a:r>
            <a:r>
              <a:rPr lang="en-US" sz="2600" i="1" dirty="0">
                <a:effectLst/>
                <a:latin typeface="Arial" panose="020B0604020202020204" pitchFamily="34" charset="0"/>
                <a:ea typeface="Times New Roman" panose="02020603050405020304" pitchFamily="18" charset="0"/>
                <a:cs typeface="Arial" panose="020B0604020202020204" pitchFamily="34" charset="0"/>
              </a:rPr>
              <a:t>. Allt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han</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äger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har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han</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lämnat</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i</a:t>
            </a:r>
            <a:r>
              <a:rPr lang="en-US" sz="2600" i="1" dirty="0">
                <a:effectLst/>
                <a:latin typeface="Arial" panose="020B0604020202020204" pitchFamily="34" charset="0"/>
                <a:ea typeface="Times New Roman" panose="02020603050405020304" pitchFamily="18" charset="0"/>
                <a:cs typeface="Arial" panose="020B0604020202020204" pitchFamily="34" charset="0"/>
              </a:rPr>
              <a:t> mina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händer</a:t>
            </a:r>
            <a:r>
              <a:rPr lang="en-US" sz="2600" i="1" dirty="0">
                <a:effectLst/>
                <a:latin typeface="Arial" panose="020B0604020202020204" pitchFamily="34" charset="0"/>
                <a:ea typeface="Times New Roman" panose="02020603050405020304" pitchFamily="18" charset="0"/>
                <a:cs typeface="Arial" panose="020B0604020202020204" pitchFamily="34" charset="0"/>
              </a:rPr>
              <a:t>. 9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Här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i</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huset</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har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han</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inte</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större</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makt</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än</a:t>
            </a:r>
            <a:r>
              <a:rPr lang="en-US" sz="2600" i="1" dirty="0">
                <a:effectLst/>
                <a:latin typeface="Arial" panose="020B0604020202020204" pitchFamily="34" charset="0"/>
                <a:ea typeface="Times New Roman" panose="02020603050405020304" pitchFamily="18" charset="0"/>
                <a:cs typeface="Arial" panose="020B0604020202020204" pitchFamily="34" charset="0"/>
              </a:rPr>
              <a:t> jag,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han</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har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inte</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nekat</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mig</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någonting</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utom</a:t>
            </a:r>
            <a:r>
              <a:rPr lang="en-US" sz="2600" i="1" dirty="0">
                <a:effectLst/>
                <a:latin typeface="Arial" panose="020B0604020202020204" pitchFamily="34" charset="0"/>
                <a:ea typeface="Times New Roman" panose="02020603050405020304" pitchFamily="18" charset="0"/>
                <a:cs typeface="Arial" panose="020B0604020202020204" pitchFamily="34" charset="0"/>
              </a:rPr>
              <a:t> dig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eftersom</a:t>
            </a:r>
            <a:r>
              <a:rPr lang="en-US" sz="2600" i="1" dirty="0">
                <a:effectLst/>
                <a:latin typeface="Arial" panose="020B0604020202020204" pitchFamily="34" charset="0"/>
                <a:ea typeface="Times New Roman" panose="02020603050405020304" pitchFamily="18" charset="0"/>
                <a:cs typeface="Arial" panose="020B0604020202020204" pitchFamily="34" charset="0"/>
              </a:rPr>
              <a:t> du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är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hans</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hustru</a:t>
            </a:r>
            <a:r>
              <a:rPr lang="en-US" sz="2600" i="1" dirty="0">
                <a:effectLst/>
                <a:latin typeface="Arial" panose="020B0604020202020204" pitchFamily="34" charset="0"/>
                <a:ea typeface="Times New Roman" panose="02020603050405020304" pitchFamily="18" charset="0"/>
                <a:cs typeface="Arial" panose="020B0604020202020204" pitchFamily="34" charset="0"/>
              </a:rPr>
              <a:t>. Hur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skulle</a:t>
            </a:r>
            <a:r>
              <a:rPr lang="en-US" sz="2600" i="1" dirty="0">
                <a:effectLst/>
                <a:latin typeface="Arial" panose="020B0604020202020204" pitchFamily="34" charset="0"/>
                <a:ea typeface="Times New Roman" panose="02020603050405020304" pitchFamily="18" charset="0"/>
                <a:cs typeface="Arial" panose="020B0604020202020204" pitchFamily="34" charset="0"/>
              </a:rPr>
              <a:t> jag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då</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kunna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göra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något</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så</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ont</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synda</a:t>
            </a:r>
            <a:r>
              <a:rPr lang="en-US" sz="2600" i="1" dirty="0">
                <a:effectLst/>
                <a:latin typeface="Arial" panose="020B0604020202020204" pitchFamily="34" charset="0"/>
                <a:ea typeface="Times New Roman" panose="02020603050405020304" pitchFamily="18" charset="0"/>
                <a:cs typeface="Arial" panose="020B0604020202020204" pitchFamily="34" charset="0"/>
              </a:rPr>
              <a:t> mot Gud?” 10 Och fast hon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talade</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så</a:t>
            </a:r>
            <a:r>
              <a:rPr lang="en-US" sz="2600" i="1" dirty="0">
                <a:effectLst/>
                <a:latin typeface="Arial" panose="020B0604020202020204" pitchFamily="34" charset="0"/>
                <a:ea typeface="Times New Roman" panose="02020603050405020304" pitchFamily="18" charset="0"/>
                <a:cs typeface="Arial" panose="020B0604020202020204" pitchFamily="34" charset="0"/>
              </a:rPr>
              <a:t> till Josef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dag</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efter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dag</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lyssnade</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han</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inte</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på</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henne</a:t>
            </a:r>
            <a:r>
              <a:rPr lang="en-US" sz="2600" i="1" dirty="0">
                <a:effectLst/>
                <a:latin typeface="Arial" panose="020B0604020202020204" pitchFamily="34" charset="0"/>
                <a:ea typeface="Times New Roman" panose="02020603050405020304" pitchFamily="18" charset="0"/>
                <a:cs typeface="Arial" panose="020B0604020202020204" pitchFamily="34" charset="0"/>
              </a:rPr>
              <a:t>. Han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ville</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inte</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ligga</a:t>
            </a:r>
            <a:r>
              <a:rPr lang="en-US" sz="2600" i="1" dirty="0">
                <a:effectLst/>
                <a:latin typeface="Arial" panose="020B0604020202020204" pitchFamily="34" charset="0"/>
                <a:ea typeface="Times New Roman" panose="02020603050405020304" pitchFamily="18" charset="0"/>
                <a:cs typeface="Arial" panose="020B0604020202020204" pitchFamily="34" charset="0"/>
              </a:rPr>
              <a:t> hos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henne</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eller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vara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tillsammans</a:t>
            </a:r>
            <a:r>
              <a:rPr lang="en-US" sz="2600" i="1" dirty="0">
                <a:effectLst/>
                <a:latin typeface="Arial" panose="020B0604020202020204" pitchFamily="34" charset="0"/>
                <a:ea typeface="Times New Roman" panose="02020603050405020304" pitchFamily="18" charset="0"/>
                <a:cs typeface="Arial" panose="020B0604020202020204" pitchFamily="34" charset="0"/>
              </a:rPr>
              <a:t> med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henne</a:t>
            </a:r>
            <a:r>
              <a:rPr lang="en-US" sz="2600" i="1" dirty="0">
                <a:effectLst/>
                <a:latin typeface="Arial" panose="020B0604020202020204" pitchFamily="34" charset="0"/>
                <a:ea typeface="Times New Roman" panose="02020603050405020304" pitchFamily="18" charset="0"/>
                <a:cs typeface="Arial" panose="020B0604020202020204" pitchFamily="34" charset="0"/>
              </a:rPr>
              <a:t>.</a:t>
            </a:r>
          </a:p>
          <a:p>
            <a:pPr marL="0" marR="0" indent="0">
              <a:buNone/>
            </a:pPr>
            <a:r>
              <a:rPr lang="en-US" sz="2600" i="1" dirty="0">
                <a:effectLst/>
                <a:latin typeface="Arial" panose="020B0604020202020204" pitchFamily="34" charset="0"/>
                <a:ea typeface="Times New Roman" panose="02020603050405020304" pitchFamily="18" charset="0"/>
                <a:cs typeface="Arial" panose="020B0604020202020204" pitchFamily="34" charset="0"/>
              </a:rPr>
              <a:t> </a:t>
            </a:r>
          </a:p>
          <a:p>
            <a:pPr marL="0" marR="0" indent="0">
              <a:buNone/>
            </a:pP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sz="2600"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56773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F45DEB-9325-9D10-F019-F73BE76AC63D}"/>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5DEBF968-6027-AC2B-EF25-8C3F7CDDEC9D}"/>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1994C10C-CEA9-3C06-BE2E-3A1DFD202574}"/>
              </a:ext>
            </a:extLst>
          </p:cNvPr>
          <p:cNvSpPr>
            <a:spLocks noGrp="1"/>
          </p:cNvSpPr>
          <p:nvPr>
            <p:ph idx="1"/>
          </p:nvPr>
        </p:nvSpPr>
        <p:spPr>
          <a:xfrm>
            <a:off x="505694" y="389744"/>
            <a:ext cx="11249891" cy="6100997"/>
          </a:xfrm>
        </p:spPr>
        <p:txBody>
          <a:bodyPr>
            <a:normAutofit/>
          </a:bodyPr>
          <a:lstStyle/>
          <a:p>
            <a:pPr marL="0" marR="0" indent="0">
              <a:buNone/>
            </a:pPr>
            <a:r>
              <a:rPr lang="en-US" sz="2600" b="1" i="1" dirty="0">
                <a:effectLst/>
                <a:latin typeface="Arial" panose="020B0604020202020204" pitchFamily="34" charset="0"/>
                <a:ea typeface="Times New Roman" panose="02020603050405020304" pitchFamily="18" charset="0"/>
                <a:cs typeface="Arial" panose="020B0604020202020204" pitchFamily="34" charset="0"/>
              </a:rPr>
              <a:t>Genesis 39:7-12  </a:t>
            </a:r>
          </a:p>
          <a:p>
            <a:pPr marL="0" marR="0" indent="0">
              <a:buNone/>
            </a:pPr>
            <a:r>
              <a:rPr lang="en-US" sz="2600" i="1" dirty="0">
                <a:effectLst/>
                <a:latin typeface="Arial" panose="020B0604020202020204" pitchFamily="34" charset="0"/>
                <a:ea typeface="Times New Roman" panose="02020603050405020304" pitchFamily="18" charset="0"/>
                <a:cs typeface="Arial" panose="020B0604020202020204" pitchFamily="34" charset="0"/>
              </a:rPr>
              <a:t>11 One day he went into the house to attend to his duties, and none of the household servants was inside. 12 She caught him by his cloak and said, “Come to bed with me!” But he left his cloak in her hand and ran out of the house.</a:t>
            </a:r>
          </a:p>
          <a:p>
            <a:pPr marL="0" marR="0" indent="0">
              <a:buNone/>
            </a:pPr>
            <a:r>
              <a:rPr lang="en-US" sz="2600" b="1" i="1" dirty="0">
                <a:effectLst/>
                <a:latin typeface="Arial" panose="020B0604020202020204" pitchFamily="34" charset="0"/>
                <a:ea typeface="Times New Roman" panose="02020603050405020304" pitchFamily="18" charset="0"/>
                <a:cs typeface="Arial" panose="020B0604020202020204" pitchFamily="34" charset="0"/>
              </a:rPr>
              <a:t> </a:t>
            </a:r>
          </a:p>
          <a:p>
            <a:pPr marL="0" marR="0" indent="0">
              <a:buNone/>
            </a:pPr>
            <a:r>
              <a:rPr lang="en-US" sz="2600" b="1" i="1" dirty="0">
                <a:effectLst/>
                <a:latin typeface="Arial" panose="020B0604020202020204" pitchFamily="34" charset="0"/>
                <a:ea typeface="Times New Roman" panose="02020603050405020304" pitchFamily="18" charset="0"/>
                <a:cs typeface="Arial" panose="020B0604020202020204" pitchFamily="34" charset="0"/>
              </a:rPr>
              <a:t>1 </a:t>
            </a:r>
            <a:r>
              <a:rPr lang="en-US" sz="2600" b="1" i="1" dirty="0" err="1">
                <a:effectLst/>
                <a:latin typeface="Arial" panose="020B0604020202020204" pitchFamily="34" charset="0"/>
                <a:ea typeface="Times New Roman" panose="02020603050405020304" pitchFamily="18" charset="0"/>
                <a:cs typeface="Arial" panose="020B0604020202020204" pitchFamily="34" charset="0"/>
              </a:rPr>
              <a:t>Moseboken</a:t>
            </a:r>
            <a:r>
              <a:rPr lang="en-US" sz="2600" b="1" i="1" dirty="0">
                <a:effectLst/>
                <a:latin typeface="Arial" panose="020B0604020202020204" pitchFamily="34" charset="0"/>
                <a:ea typeface="Times New Roman" panose="02020603050405020304" pitchFamily="18" charset="0"/>
                <a:cs typeface="Arial" panose="020B0604020202020204" pitchFamily="34" charset="0"/>
              </a:rPr>
              <a:t> 39:7-12  </a:t>
            </a:r>
          </a:p>
          <a:p>
            <a:pPr marL="0" marR="0" indent="0">
              <a:buNone/>
            </a:pPr>
            <a:r>
              <a:rPr lang="en-US" sz="2600" i="1" dirty="0">
                <a:effectLst/>
                <a:latin typeface="Arial" panose="020B0604020202020204" pitchFamily="34" charset="0"/>
                <a:ea typeface="Times New Roman" panose="02020603050405020304" pitchFamily="18" charset="0"/>
                <a:cs typeface="Arial" panose="020B0604020202020204" pitchFamily="34" charset="0"/>
              </a:rPr>
              <a:t>11 Men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en</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dag</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kom</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han</a:t>
            </a:r>
            <a:r>
              <a:rPr lang="en-US" sz="2600" i="1" dirty="0">
                <a:effectLst/>
                <a:latin typeface="Arial" panose="020B0604020202020204" pitchFamily="34" charset="0"/>
                <a:ea typeface="Times New Roman" panose="02020603050405020304" pitchFamily="18" charset="0"/>
                <a:cs typeface="Arial" panose="020B0604020202020204" pitchFamily="34" charset="0"/>
              </a:rPr>
              <a:t> in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i</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huset</a:t>
            </a:r>
            <a:r>
              <a:rPr lang="en-US" sz="2600" i="1" dirty="0">
                <a:effectLst/>
                <a:latin typeface="Arial" panose="020B0604020202020204" pitchFamily="34" charset="0"/>
                <a:ea typeface="Times New Roman" panose="02020603050405020304" pitchFamily="18" charset="0"/>
                <a:cs typeface="Arial" panose="020B0604020202020204" pitchFamily="34" charset="0"/>
              </a:rPr>
              <a:t> för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att</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utföra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sitt</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arbete</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ingen</a:t>
            </a:r>
            <a:r>
              <a:rPr lang="en-US" sz="2600" i="1" dirty="0">
                <a:effectLst/>
                <a:latin typeface="Arial" panose="020B0604020202020204" pitchFamily="34" charset="0"/>
                <a:ea typeface="Times New Roman" panose="02020603050405020304" pitchFamily="18" charset="0"/>
                <a:cs typeface="Arial" panose="020B0604020202020204" pitchFamily="34" charset="0"/>
              </a:rPr>
              <a:t> av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husfolket</a:t>
            </a:r>
            <a:r>
              <a:rPr lang="en-US" sz="2600" i="1" dirty="0">
                <a:effectLst/>
                <a:latin typeface="Arial" panose="020B0604020202020204" pitchFamily="34" charset="0"/>
                <a:ea typeface="Times New Roman" panose="02020603050405020304" pitchFamily="18" charset="0"/>
                <a:cs typeface="Arial" panose="020B0604020202020204" pitchFamily="34" charset="0"/>
              </a:rPr>
              <a:t> var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därinne</a:t>
            </a:r>
            <a:r>
              <a:rPr lang="en-US" sz="2600" i="1" dirty="0">
                <a:effectLst/>
                <a:latin typeface="Arial" panose="020B0604020202020204" pitchFamily="34" charset="0"/>
                <a:ea typeface="Times New Roman" panose="02020603050405020304" pitchFamily="18" charset="0"/>
                <a:cs typeface="Arial" panose="020B0604020202020204" pitchFamily="34" charset="0"/>
              </a:rPr>
              <a:t>. 12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Då</a:t>
            </a:r>
            <a:r>
              <a:rPr lang="en-US" sz="2600" i="1" dirty="0">
                <a:effectLst/>
                <a:latin typeface="Arial" panose="020B0604020202020204" pitchFamily="34" charset="0"/>
                <a:ea typeface="Times New Roman" panose="02020603050405020304" pitchFamily="18" charset="0"/>
                <a:cs typeface="Arial" panose="020B0604020202020204" pitchFamily="34" charset="0"/>
              </a:rPr>
              <a:t> grep hon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honom</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i</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manteln</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sade</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Ligg</a:t>
            </a:r>
            <a:r>
              <a:rPr lang="en-US" sz="2600" i="1" dirty="0">
                <a:effectLst/>
                <a:latin typeface="Arial" panose="020B0604020202020204" pitchFamily="34" charset="0"/>
                <a:ea typeface="Times New Roman" panose="02020603050405020304" pitchFamily="18" charset="0"/>
                <a:cs typeface="Arial" panose="020B0604020202020204" pitchFamily="34" charset="0"/>
              </a:rPr>
              <a:t> med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mig</a:t>
            </a:r>
            <a:r>
              <a:rPr lang="en-US" sz="2600" i="1" dirty="0">
                <a:effectLst/>
                <a:latin typeface="Arial" panose="020B0604020202020204" pitchFamily="34" charset="0"/>
                <a:ea typeface="Times New Roman" panose="02020603050405020304" pitchFamily="18" charset="0"/>
                <a:cs typeface="Arial" panose="020B0604020202020204" pitchFamily="34" charset="0"/>
              </a:rPr>
              <a:t>!” Men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han</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lämnade</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manteln</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i</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hennes</a:t>
            </a:r>
            <a:r>
              <a:rPr lang="en-US" sz="2600" i="1" dirty="0">
                <a:effectLst/>
                <a:latin typeface="Arial" panose="020B0604020202020204" pitchFamily="34" charset="0"/>
                <a:ea typeface="Times New Roman" panose="02020603050405020304" pitchFamily="18" charset="0"/>
                <a:cs typeface="Arial" panose="020B0604020202020204" pitchFamily="34" charset="0"/>
              </a:rPr>
              <a:t> hand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flydde</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600" i="1" dirty="0">
                <a:effectLst/>
                <a:latin typeface="Arial" panose="020B0604020202020204" pitchFamily="34" charset="0"/>
                <a:ea typeface="Times New Roman" panose="02020603050405020304" pitchFamily="18" charset="0"/>
                <a:cs typeface="Arial" panose="020B0604020202020204" pitchFamily="34" charset="0"/>
              </a:rPr>
              <a:t> sprang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ut.</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p>
          <a:p>
            <a:pPr marL="0" marR="0" indent="0">
              <a:buNone/>
            </a:pP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sz="2600"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47591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849A7D-2D6A-B543-292C-3420C007D7E4}"/>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D11003C6-D217-F3F3-99BD-9125375DB4FA}"/>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0B7AB2B7-6BDB-3C23-AA7B-ECF485979738}"/>
              </a:ext>
            </a:extLst>
          </p:cNvPr>
          <p:cNvSpPr>
            <a:spLocks noGrp="1"/>
          </p:cNvSpPr>
          <p:nvPr>
            <p:ph idx="1"/>
          </p:nvPr>
        </p:nvSpPr>
        <p:spPr>
          <a:xfrm>
            <a:off x="505694" y="389744"/>
            <a:ext cx="11249891" cy="6100997"/>
          </a:xfrm>
        </p:spPr>
        <p:txBody>
          <a:bodyPr>
            <a:normAutofit/>
          </a:bodyPr>
          <a:lstStyle/>
          <a:p>
            <a:pPr marL="0" marR="0" indent="0">
              <a:buNone/>
            </a:pPr>
            <a:r>
              <a:rPr lang="en-US" sz="2600" i="1" dirty="0">
                <a:effectLst/>
                <a:latin typeface="Arial" panose="020B0604020202020204" pitchFamily="34" charset="0"/>
                <a:ea typeface="Times New Roman" panose="02020603050405020304" pitchFamily="18" charset="0"/>
                <a:cs typeface="Arial" panose="020B0604020202020204" pitchFamily="34" charset="0"/>
              </a:rPr>
              <a:t>Genesis 41:25-32 Then Joseph said to Pharaoh, “The dreams of Pharaoh are one and the same. God has revealed to Pharaoh what he is about to do. 26 The seven good cows are seven years, and the seven good heads of grain are seven years; it is one and the same dream. 27 The seven lean, ugly cows that came up afterward are seven years, and so are the seven worthless heads of grain scorched by the east wind: They are seven years of famine.</a:t>
            </a:r>
          </a:p>
          <a:p>
            <a:pPr marL="0" marR="0" indent="0">
              <a:buNone/>
            </a:pPr>
            <a:endParaRPr lang="en-US" sz="2600" i="1"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r>
              <a:rPr lang="en-US" sz="2600" i="1" dirty="0">
                <a:effectLst/>
                <a:latin typeface="Arial" panose="020B0604020202020204" pitchFamily="34" charset="0"/>
                <a:ea typeface="Times New Roman" panose="02020603050405020304" pitchFamily="18" charset="0"/>
                <a:cs typeface="Arial" panose="020B0604020202020204" pitchFamily="34" charset="0"/>
              </a:rPr>
              <a:t>1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Moseboken</a:t>
            </a:r>
            <a:r>
              <a:rPr lang="en-US" sz="2600" i="1" dirty="0">
                <a:effectLst/>
                <a:latin typeface="Arial" panose="020B0604020202020204" pitchFamily="34" charset="0"/>
                <a:ea typeface="Times New Roman" panose="02020603050405020304" pitchFamily="18" charset="0"/>
                <a:cs typeface="Arial" panose="020B0604020202020204" pitchFamily="34" charset="0"/>
              </a:rPr>
              <a:t> 41:25-32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Då</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sade</a:t>
            </a:r>
            <a:r>
              <a:rPr lang="en-US" sz="2600" i="1" dirty="0">
                <a:effectLst/>
                <a:latin typeface="Arial" panose="020B0604020202020204" pitchFamily="34" charset="0"/>
                <a:ea typeface="Times New Roman" panose="02020603050405020304" pitchFamily="18" charset="0"/>
                <a:cs typeface="Arial" panose="020B0604020202020204" pitchFamily="34" charset="0"/>
              </a:rPr>
              <a:t> Josef till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farao</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Faraos</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drömmar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har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en</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samma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betydelse</a:t>
            </a:r>
            <a:r>
              <a:rPr lang="en-US" sz="2600" i="1" dirty="0">
                <a:effectLst/>
                <a:latin typeface="Arial" panose="020B0604020202020204" pitchFamily="34" charset="0"/>
                <a:ea typeface="Times New Roman" panose="02020603050405020304" pitchFamily="18" charset="0"/>
                <a:cs typeface="Arial" panose="020B0604020202020204" pitchFamily="34" charset="0"/>
              </a:rPr>
              <a:t>. Gud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har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visat</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farao</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vad</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han</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tänker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göra</a:t>
            </a:r>
            <a:r>
              <a:rPr lang="en-US" sz="2600" i="1" dirty="0">
                <a:effectLst/>
                <a:latin typeface="Arial" panose="020B0604020202020204" pitchFamily="34" charset="0"/>
                <a:ea typeface="Times New Roman" panose="02020603050405020304" pitchFamily="18" charset="0"/>
                <a:cs typeface="Arial" panose="020B0604020202020204" pitchFamily="34" charset="0"/>
              </a:rPr>
              <a:t>. 26 De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sju</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vackra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korna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betyder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sju</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år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600" i="1" dirty="0">
                <a:effectLst/>
                <a:latin typeface="Arial" panose="020B0604020202020204" pitchFamily="34" charset="0"/>
                <a:ea typeface="Times New Roman" panose="02020603050405020304" pitchFamily="18" charset="0"/>
                <a:cs typeface="Arial" panose="020B0604020202020204" pitchFamily="34" charset="0"/>
              </a:rPr>
              <a:t> de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sju</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vackra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axen</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betyder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också</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sju</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år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Drömmarna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har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en</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samma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betydelse</a:t>
            </a:r>
            <a:r>
              <a:rPr lang="en-US" sz="2600" i="1" dirty="0">
                <a:effectLst/>
                <a:latin typeface="Arial" panose="020B0604020202020204" pitchFamily="34" charset="0"/>
                <a:ea typeface="Times New Roman" panose="02020603050405020304" pitchFamily="18" charset="0"/>
                <a:cs typeface="Arial" panose="020B0604020202020204" pitchFamily="34" charset="0"/>
              </a:rPr>
              <a:t>. 27 De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sju</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magra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fula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korna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som</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kom</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upp</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efter</a:t>
            </a:r>
            <a:r>
              <a:rPr lang="en-US" sz="2600" i="1" dirty="0">
                <a:effectLst/>
                <a:latin typeface="Arial" panose="020B0604020202020204" pitchFamily="34" charset="0"/>
                <a:ea typeface="Times New Roman" panose="02020603050405020304" pitchFamily="18" charset="0"/>
                <a:cs typeface="Arial" panose="020B0604020202020204" pitchFamily="34" charset="0"/>
              </a:rPr>
              <a:t> dem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betyder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sju</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år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likaså</a:t>
            </a:r>
            <a:r>
              <a:rPr lang="en-US" sz="2600" i="1" dirty="0">
                <a:effectLst/>
                <a:latin typeface="Arial" panose="020B0604020202020204" pitchFamily="34" charset="0"/>
                <a:ea typeface="Times New Roman" panose="02020603050405020304" pitchFamily="18" charset="0"/>
                <a:cs typeface="Arial" panose="020B0604020202020204" pitchFamily="34" charset="0"/>
              </a:rPr>
              <a:t> de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sju</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tomma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axen</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som</a:t>
            </a:r>
            <a:r>
              <a:rPr lang="en-US" sz="2600" i="1" dirty="0">
                <a:effectLst/>
                <a:latin typeface="Arial" panose="020B0604020202020204" pitchFamily="34" charset="0"/>
                <a:ea typeface="Times New Roman" panose="02020603050405020304" pitchFamily="18" charset="0"/>
                <a:cs typeface="Arial" panose="020B0604020202020204" pitchFamily="34" charset="0"/>
              </a:rPr>
              <a:t> var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svedda</a:t>
            </a:r>
            <a:r>
              <a:rPr lang="en-US" sz="2600" i="1" dirty="0">
                <a:effectLst/>
                <a:latin typeface="Arial" panose="020B0604020202020204" pitchFamily="34" charset="0"/>
                <a:ea typeface="Times New Roman" panose="02020603050405020304" pitchFamily="18" charset="0"/>
                <a:cs typeface="Arial" panose="020B0604020202020204" pitchFamily="34" charset="0"/>
              </a:rPr>
              <a:t> av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östanvinden</a:t>
            </a:r>
            <a:r>
              <a:rPr lang="en-US" sz="2600" i="1" dirty="0">
                <a:effectLst/>
                <a:latin typeface="Arial" panose="020B0604020202020204" pitchFamily="34" charset="0"/>
                <a:ea typeface="Times New Roman" panose="02020603050405020304" pitchFamily="18" charset="0"/>
                <a:cs typeface="Arial" panose="020B0604020202020204" pitchFamily="34" charset="0"/>
              </a:rPr>
              <a:t>. Det ska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komma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sju</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hungerår</a:t>
            </a:r>
            <a:r>
              <a:rPr lang="en-US" sz="2600" i="1" dirty="0">
                <a:latin typeface="Arial" panose="020B0604020202020204" pitchFamily="34" charset="0"/>
                <a:ea typeface="Times New Roman" panose="02020603050405020304" pitchFamily="18" charset="0"/>
                <a:cs typeface="Arial" panose="020B0604020202020204" pitchFamily="34" charset="0"/>
              </a:rPr>
              <a:t>.</a:t>
            </a:r>
            <a:endParaRPr lang="en-US" sz="2600" i="1"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sz="2600"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0615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D316AA-D368-3887-0FF2-5ED62F331AA2}"/>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0BA89FAB-175D-F648-DBE2-912E28EC65E9}"/>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75535C17-4C6C-A082-965E-AD86CE0F3E74}"/>
              </a:ext>
            </a:extLst>
          </p:cNvPr>
          <p:cNvSpPr>
            <a:spLocks noGrp="1"/>
          </p:cNvSpPr>
          <p:nvPr>
            <p:ph idx="1"/>
          </p:nvPr>
        </p:nvSpPr>
        <p:spPr>
          <a:xfrm>
            <a:off x="505694" y="389744"/>
            <a:ext cx="11249891" cy="6100997"/>
          </a:xfrm>
        </p:spPr>
        <p:txBody>
          <a:bodyPr>
            <a:normAutofit lnSpcReduction="10000"/>
          </a:bodyPr>
          <a:lstStyle/>
          <a:p>
            <a:pPr marL="0" marR="0" indent="0">
              <a:buNone/>
            </a:pPr>
            <a:r>
              <a:rPr lang="en-US" sz="2600" i="1" dirty="0">
                <a:effectLst/>
                <a:latin typeface="Arial" panose="020B0604020202020204" pitchFamily="34" charset="0"/>
                <a:ea typeface="Times New Roman" panose="02020603050405020304" pitchFamily="18" charset="0"/>
                <a:cs typeface="Arial" panose="020B0604020202020204" pitchFamily="34" charset="0"/>
              </a:rPr>
              <a:t>Genesis 41:25-32  28 “It is just as I said to Pharaoh: God has shown Pharaoh what he is about to do. 29 Seven years of great abundance are coming throughout the land of Egypt, 30 but seven years of famine will follow them. Then all the abundance in Egypt will be forgotten, and the famine will ravage the land. 31 The abundance in the land will not be remembered, because the famine that follows it will be so severe. 32 The reason the dream was given to Pharaoh in two forms is that the matter has been firmly decided by God, and God will do it soon.</a:t>
            </a:r>
          </a:p>
          <a:p>
            <a:pPr marL="0" marR="0" indent="0">
              <a:buNone/>
            </a:pPr>
            <a:r>
              <a:rPr lang="en-US" sz="2600" i="1" dirty="0">
                <a:effectLst/>
                <a:latin typeface="Arial" panose="020B0604020202020204" pitchFamily="34" charset="0"/>
                <a:ea typeface="Times New Roman" panose="02020603050405020304" pitchFamily="18" charset="0"/>
                <a:cs typeface="Arial" panose="020B0604020202020204" pitchFamily="34" charset="0"/>
              </a:rPr>
              <a:t> </a:t>
            </a:r>
          </a:p>
          <a:p>
            <a:pPr marL="0" marR="0" indent="0">
              <a:buNone/>
            </a:pPr>
            <a:r>
              <a:rPr lang="en-US" sz="2600" i="1" dirty="0">
                <a:effectLst/>
                <a:latin typeface="Arial" panose="020B0604020202020204" pitchFamily="34" charset="0"/>
                <a:ea typeface="Times New Roman" panose="02020603050405020304" pitchFamily="18" charset="0"/>
                <a:cs typeface="Arial" panose="020B0604020202020204" pitchFamily="34" charset="0"/>
              </a:rPr>
              <a:t>1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Moseboken</a:t>
            </a:r>
            <a:r>
              <a:rPr lang="en-US" sz="2600" i="1" dirty="0">
                <a:effectLst/>
                <a:latin typeface="Arial" panose="020B0604020202020204" pitchFamily="34" charset="0"/>
                <a:ea typeface="Times New Roman" panose="02020603050405020304" pitchFamily="18" charset="0"/>
                <a:cs typeface="Arial" panose="020B0604020202020204" pitchFamily="34" charset="0"/>
              </a:rPr>
              <a:t> 41:25-32  28Det var det jag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menade</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när</a:t>
            </a:r>
            <a:r>
              <a:rPr lang="en-US" sz="2600" i="1" dirty="0">
                <a:effectLst/>
                <a:latin typeface="Arial" panose="020B0604020202020204" pitchFamily="34" charset="0"/>
                <a:ea typeface="Times New Roman" panose="02020603050405020304" pitchFamily="18" charset="0"/>
                <a:cs typeface="Arial" panose="020B0604020202020204" pitchFamily="34" charset="0"/>
              </a:rPr>
              <a:t> jag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sade</a:t>
            </a:r>
            <a:r>
              <a:rPr lang="en-US" sz="2600" i="1" dirty="0">
                <a:effectLst/>
                <a:latin typeface="Arial" panose="020B0604020202020204" pitchFamily="34" charset="0"/>
                <a:ea typeface="Times New Roman" panose="02020603050405020304" pitchFamily="18" charset="0"/>
                <a:cs typeface="Arial" panose="020B0604020202020204" pitchFamily="34" charset="0"/>
              </a:rPr>
              <a:t> till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farao</a:t>
            </a:r>
            <a:r>
              <a:rPr lang="en-US" sz="2600" i="1" dirty="0">
                <a:effectLst/>
                <a:latin typeface="Arial" panose="020B0604020202020204" pitchFamily="34" charset="0"/>
                <a:ea typeface="Times New Roman" panose="02020603050405020304" pitchFamily="18" charset="0"/>
                <a:cs typeface="Arial" panose="020B0604020202020204" pitchFamily="34" charset="0"/>
              </a:rPr>
              <a:t>: Gud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har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låtit</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farao</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veta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vad</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han</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tänker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göra</a:t>
            </a:r>
            <a:r>
              <a:rPr lang="en-US" sz="2600" i="1" dirty="0">
                <a:effectLst/>
                <a:latin typeface="Arial" panose="020B0604020202020204" pitchFamily="34" charset="0"/>
                <a:ea typeface="Times New Roman" panose="02020603050405020304" pitchFamily="18" charset="0"/>
                <a:cs typeface="Arial" panose="020B0604020202020204" pitchFamily="34" charset="0"/>
              </a:rPr>
              <a:t>. 29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Sju</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år</a:t>
            </a:r>
            <a:r>
              <a:rPr lang="en-US" sz="2600" i="1" dirty="0">
                <a:effectLst/>
                <a:latin typeface="Arial" panose="020B0604020202020204" pitchFamily="34" charset="0"/>
                <a:ea typeface="Times New Roman" panose="02020603050405020304" pitchFamily="18" charset="0"/>
                <a:cs typeface="Arial" panose="020B0604020202020204" pitchFamily="34" charset="0"/>
              </a:rPr>
              <a:t> ska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komma</a:t>
            </a:r>
            <a:r>
              <a:rPr lang="en-US" sz="2600" i="1" dirty="0">
                <a:effectLst/>
                <a:latin typeface="Arial" panose="020B0604020202020204" pitchFamily="34" charset="0"/>
                <a:ea typeface="Times New Roman" panose="02020603050405020304" pitchFamily="18" charset="0"/>
                <a:cs typeface="Arial" panose="020B0604020202020204" pitchFamily="34" charset="0"/>
              </a:rPr>
              <a:t> med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stort</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överflöd</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över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hela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Egyptens</a:t>
            </a:r>
            <a:r>
              <a:rPr lang="en-US" sz="2600" i="1" dirty="0">
                <a:effectLst/>
                <a:latin typeface="Arial" panose="020B0604020202020204" pitchFamily="34" charset="0"/>
                <a:ea typeface="Times New Roman" panose="02020603050405020304" pitchFamily="18" charset="0"/>
                <a:cs typeface="Arial" panose="020B0604020202020204" pitchFamily="34" charset="0"/>
              </a:rPr>
              <a:t> land. 30 Men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efter</a:t>
            </a:r>
            <a:r>
              <a:rPr lang="en-US" sz="2600" i="1" dirty="0">
                <a:effectLst/>
                <a:latin typeface="Arial" panose="020B0604020202020204" pitchFamily="34" charset="0"/>
                <a:ea typeface="Times New Roman" panose="02020603050405020304" pitchFamily="18" charset="0"/>
                <a:cs typeface="Arial" panose="020B0604020202020204" pitchFamily="34" charset="0"/>
              </a:rPr>
              <a:t> dem ska det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komma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sju</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hungerår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så</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att</a:t>
            </a:r>
            <a:r>
              <a:rPr lang="en-US" sz="2600" i="1" dirty="0">
                <a:effectLst/>
                <a:latin typeface="Arial" panose="020B0604020202020204" pitchFamily="34" charset="0"/>
                <a:ea typeface="Times New Roman" panose="02020603050405020304" pitchFamily="18" charset="0"/>
                <a:cs typeface="Arial" panose="020B0604020202020204" pitchFamily="34" charset="0"/>
              </a:rPr>
              <a:t> man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glömmer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allt</a:t>
            </a:r>
            <a:r>
              <a:rPr lang="en-US" sz="2600" i="1" dirty="0">
                <a:effectLst/>
                <a:latin typeface="Arial" panose="020B0604020202020204" pitchFamily="34" charset="0"/>
                <a:ea typeface="Times New Roman" panose="02020603050405020304" pitchFamily="18" charset="0"/>
                <a:cs typeface="Arial" panose="020B0604020202020204" pitchFamily="34" charset="0"/>
              </a:rPr>
              <a:t> det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överflöd</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som</a:t>
            </a:r>
            <a:r>
              <a:rPr lang="en-US" sz="2600" i="1" dirty="0">
                <a:effectLst/>
                <a:latin typeface="Arial" panose="020B0604020202020204" pitchFamily="34" charset="0"/>
                <a:ea typeface="Times New Roman" panose="02020603050405020304" pitchFamily="18" charset="0"/>
                <a:cs typeface="Arial" panose="020B0604020202020204" pitchFamily="34" charset="0"/>
              </a:rPr>
              <a:t> var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i</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Egypten</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svälten</a:t>
            </a:r>
            <a:r>
              <a:rPr lang="en-US" sz="2600" i="1" dirty="0">
                <a:effectLst/>
                <a:latin typeface="Arial" panose="020B0604020202020204" pitchFamily="34" charset="0"/>
                <a:ea typeface="Times New Roman" panose="02020603050405020304" pitchFamily="18" charset="0"/>
                <a:cs typeface="Arial" panose="020B0604020202020204" pitchFamily="34" charset="0"/>
              </a:rPr>
              <a:t> ska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ödelägga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landet</a:t>
            </a:r>
            <a:r>
              <a:rPr lang="en-US" sz="2600" i="1" dirty="0">
                <a:effectLst/>
                <a:latin typeface="Arial" panose="020B0604020202020204" pitchFamily="34" charset="0"/>
                <a:ea typeface="Times New Roman" panose="02020603050405020304" pitchFamily="18" charset="0"/>
                <a:cs typeface="Arial" panose="020B0604020202020204" pitchFamily="34" charset="0"/>
              </a:rPr>
              <a:t>. 31 Man ska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inte</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minnas</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överflödet</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som</a:t>
            </a:r>
            <a:r>
              <a:rPr lang="en-US" sz="2600" i="1" dirty="0">
                <a:effectLst/>
                <a:latin typeface="Arial" panose="020B0604020202020204" pitchFamily="34" charset="0"/>
                <a:ea typeface="Times New Roman" panose="02020603050405020304" pitchFamily="18" charset="0"/>
                <a:cs typeface="Arial" panose="020B0604020202020204" pitchFamily="34" charset="0"/>
              </a:rPr>
              <a:t> var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i</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landet</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på</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grund</a:t>
            </a:r>
            <a:r>
              <a:rPr lang="en-US" sz="2600" i="1" dirty="0">
                <a:effectLst/>
                <a:latin typeface="Arial" panose="020B0604020202020204" pitchFamily="34" charset="0"/>
                <a:ea typeface="Times New Roman" panose="02020603050405020304" pitchFamily="18" charset="0"/>
                <a:cs typeface="Arial" panose="020B0604020202020204" pitchFamily="34" charset="0"/>
              </a:rPr>
              <a:t> av den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svält</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som</a:t>
            </a:r>
            <a:r>
              <a:rPr lang="en-US" sz="2600" i="1" dirty="0">
                <a:effectLst/>
                <a:latin typeface="Arial" panose="020B0604020202020204" pitchFamily="34" charset="0"/>
                <a:ea typeface="Times New Roman" panose="02020603050405020304" pitchFamily="18" charset="0"/>
                <a:cs typeface="Arial" panose="020B0604020202020204" pitchFamily="34" charset="0"/>
              </a:rPr>
              <a:t> sedan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kommer</a:t>
            </a:r>
            <a:r>
              <a:rPr lang="en-US" sz="2600" i="1" dirty="0">
                <a:effectLst/>
                <a:latin typeface="Arial" panose="020B0604020202020204" pitchFamily="34" charset="0"/>
                <a:ea typeface="Times New Roman" panose="02020603050405020304" pitchFamily="18" charset="0"/>
                <a:cs typeface="Arial" panose="020B0604020202020204" pitchFamily="34" charset="0"/>
              </a:rPr>
              <a:t>, för den ska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bli</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mycket</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svår</a:t>
            </a:r>
            <a:r>
              <a:rPr lang="en-US" sz="2600" i="1" dirty="0">
                <a:effectLst/>
                <a:latin typeface="Arial" panose="020B0604020202020204" pitchFamily="34" charset="0"/>
                <a:ea typeface="Times New Roman" panose="02020603050405020304" pitchFamily="18" charset="0"/>
                <a:cs typeface="Arial" panose="020B0604020202020204" pitchFamily="34" charset="0"/>
              </a:rPr>
              <a:t>. 32 Och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att</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farao</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har</a:t>
            </a:r>
            <a:r>
              <a:rPr lang="en-US" sz="2600" i="1" dirty="0">
                <a:effectLst/>
                <a:latin typeface="Arial" panose="020B0604020202020204" pitchFamily="34" charset="0"/>
                <a:ea typeface="Times New Roman" panose="02020603050405020304" pitchFamily="18" charset="0"/>
                <a:cs typeface="Arial" panose="020B0604020202020204" pitchFamily="34" charset="0"/>
              </a:rPr>
              <a:t> haft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drömmen</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två</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gånger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betyder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att</a:t>
            </a:r>
            <a:r>
              <a:rPr lang="en-US" sz="2600" i="1" dirty="0">
                <a:effectLst/>
                <a:latin typeface="Arial" panose="020B0604020202020204" pitchFamily="34" charset="0"/>
                <a:ea typeface="Times New Roman" panose="02020603050405020304" pitchFamily="18" charset="0"/>
                <a:cs typeface="Arial" panose="020B0604020202020204" pitchFamily="34" charset="0"/>
              </a:rPr>
              <a:t> det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är</a:t>
            </a:r>
            <a:r>
              <a:rPr lang="en-US" sz="2600" i="1" dirty="0">
                <a:effectLst/>
                <a:latin typeface="Arial" panose="020B0604020202020204" pitchFamily="34" charset="0"/>
                <a:ea typeface="Times New Roman" panose="02020603050405020304" pitchFamily="18" charset="0"/>
                <a:cs typeface="Arial" panose="020B0604020202020204" pitchFamily="34" charset="0"/>
              </a:rPr>
              <a:t> fast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bestämt</a:t>
            </a:r>
            <a:r>
              <a:rPr lang="en-US" sz="2600" i="1" dirty="0">
                <a:effectLst/>
                <a:latin typeface="Arial" panose="020B0604020202020204" pitchFamily="34" charset="0"/>
                <a:ea typeface="Times New Roman" panose="02020603050405020304" pitchFamily="18" charset="0"/>
                <a:cs typeface="Arial" panose="020B0604020202020204" pitchFamily="34" charset="0"/>
              </a:rPr>
              <a:t> av Gud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att</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han</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låter</a:t>
            </a:r>
            <a:r>
              <a:rPr lang="en-US" sz="2600" i="1" dirty="0">
                <a:effectLst/>
                <a:latin typeface="Arial" panose="020B0604020202020204" pitchFamily="34" charset="0"/>
                <a:ea typeface="Times New Roman" panose="02020603050405020304" pitchFamily="18" charset="0"/>
                <a:cs typeface="Arial" panose="020B0604020202020204" pitchFamily="34" charset="0"/>
              </a:rPr>
              <a:t> det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komma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snart</a:t>
            </a:r>
            <a:r>
              <a:rPr lang="en-US" sz="2600" i="1" dirty="0">
                <a:effectLst/>
                <a:latin typeface="Arial" panose="020B0604020202020204" pitchFamily="34" charset="0"/>
                <a:ea typeface="Times New Roman" panose="02020603050405020304" pitchFamily="18" charset="0"/>
                <a:cs typeface="Arial" panose="020B0604020202020204" pitchFamily="34" charset="0"/>
              </a:rPr>
              <a:t>.</a:t>
            </a:r>
          </a:p>
          <a:p>
            <a:pPr marL="0" marR="0" indent="0">
              <a:buNone/>
            </a:pP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sz="2600"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80769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9D6AA5-3351-A9F0-31CC-BAA630A50797}"/>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17ECCD83-C33A-4A62-7D6C-4199C2D8F8A7}"/>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7D6689C9-2688-4B26-DBB3-946B62FADC70}"/>
              </a:ext>
            </a:extLst>
          </p:cNvPr>
          <p:cNvSpPr>
            <a:spLocks noGrp="1"/>
          </p:cNvSpPr>
          <p:nvPr>
            <p:ph idx="1"/>
          </p:nvPr>
        </p:nvSpPr>
        <p:spPr>
          <a:xfrm>
            <a:off x="505694" y="389744"/>
            <a:ext cx="11249891" cy="6100997"/>
          </a:xfrm>
        </p:spPr>
        <p:txBody>
          <a:bodyPr>
            <a:normAutofit/>
          </a:bodyPr>
          <a:lstStyle/>
          <a:p>
            <a:pPr marL="0" marR="0" indent="0">
              <a:buNone/>
            </a:pPr>
            <a:r>
              <a:rPr lang="en-US" sz="2600" b="1" i="1" dirty="0">
                <a:effectLst/>
                <a:latin typeface="Arial" panose="020B0604020202020204" pitchFamily="34" charset="0"/>
                <a:ea typeface="Times New Roman" panose="02020603050405020304" pitchFamily="18" charset="0"/>
                <a:cs typeface="Arial" panose="020B0604020202020204" pitchFamily="34" charset="0"/>
              </a:rPr>
              <a:t>Genesis 41:33-36</a:t>
            </a:r>
            <a:r>
              <a:rPr lang="en-US" sz="2600"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a:effectLst/>
                <a:latin typeface="Arial" panose="020B0604020202020204" pitchFamily="34" charset="0"/>
                <a:ea typeface="Times New Roman" panose="02020603050405020304" pitchFamily="18" charset="0"/>
                <a:cs typeface="Arial" panose="020B0604020202020204" pitchFamily="34" charset="0"/>
              </a:rPr>
              <a:t>“And now let Pharaoh look for a discerning and wise man and put him in charge of the land of Egypt. 34 Let Pharaoh appoint commissioners over the land to take a fifth of the harvest of Egypt during the seven years of abundance. 35 They should collect all the food of these good years that are coming and store up the grain under the authority of Pharaoh, to be kept in the cities for food. 36 This food should be held in reserve for the country, to be used during the seven years of famine that will come upon Egypt, so that the country may not be ruined by the famine.”</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sz="2600" b="1" i="1" dirty="0">
              <a:latin typeface="Arial" panose="020B0604020202020204" pitchFamily="34" charset="0"/>
              <a:ea typeface="Times New Roman" panose="02020603050405020304" pitchFamily="18" charset="0"/>
              <a:cs typeface="Arial" panose="020B0604020202020204" pitchFamily="34" charset="0"/>
            </a:endParaRPr>
          </a:p>
          <a:p>
            <a:pPr marL="0" marR="0" indent="0">
              <a:buNone/>
            </a:pPr>
            <a:r>
              <a:rPr lang="en-US" sz="2600" b="1" dirty="0">
                <a:effectLst/>
                <a:latin typeface="Arial" panose="020B0604020202020204" pitchFamily="34" charset="0"/>
                <a:ea typeface="Times New Roman" panose="02020603050405020304" pitchFamily="18" charset="0"/>
                <a:cs typeface="Arial" panose="020B0604020202020204" pitchFamily="34" charset="0"/>
              </a:rPr>
              <a:t>1 </a:t>
            </a:r>
            <a:r>
              <a:rPr lang="en-US" sz="2600" b="1" dirty="0" err="1">
                <a:effectLst/>
                <a:latin typeface="Arial" panose="020B0604020202020204" pitchFamily="34" charset="0"/>
                <a:ea typeface="Times New Roman" panose="02020603050405020304" pitchFamily="18" charset="0"/>
                <a:cs typeface="Arial" panose="020B0604020202020204" pitchFamily="34" charset="0"/>
              </a:rPr>
              <a:t>Moseboken</a:t>
            </a:r>
            <a:r>
              <a:rPr lang="en-US" sz="2600" b="1" dirty="0">
                <a:effectLst/>
                <a:latin typeface="Arial" panose="020B0604020202020204" pitchFamily="34" charset="0"/>
                <a:ea typeface="Times New Roman" panose="02020603050405020304" pitchFamily="18" charset="0"/>
                <a:cs typeface="Arial" panose="020B0604020202020204" pitchFamily="34" charset="0"/>
              </a:rPr>
              <a:t> 41:33-</a:t>
            </a:r>
            <a:r>
              <a:rPr lang="en-US" sz="2600" b="1" i="1" dirty="0">
                <a:effectLst/>
                <a:latin typeface="Arial" panose="020B0604020202020204" pitchFamily="34" charset="0"/>
                <a:ea typeface="Times New Roman" panose="02020603050405020304" pitchFamily="18" charset="0"/>
                <a:cs typeface="Arial" panose="020B0604020202020204" pitchFamily="34" charset="0"/>
              </a:rPr>
              <a:t>36</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Därför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bör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farao</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utse</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en</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förståndig</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600" i="1" dirty="0">
                <a:effectLst/>
                <a:latin typeface="Arial" panose="020B0604020202020204" pitchFamily="34" charset="0"/>
                <a:ea typeface="Times New Roman" panose="02020603050405020304" pitchFamily="18" charset="0"/>
                <a:cs typeface="Arial" panose="020B0604020202020204" pitchFamily="34" charset="0"/>
              </a:rPr>
              <a:t> vis man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sätta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honom</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över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Egyptens</a:t>
            </a:r>
            <a:r>
              <a:rPr lang="en-US" sz="2600" i="1" dirty="0">
                <a:effectLst/>
                <a:latin typeface="Arial" panose="020B0604020202020204" pitchFamily="34" charset="0"/>
                <a:ea typeface="Times New Roman" panose="02020603050405020304" pitchFamily="18" charset="0"/>
                <a:cs typeface="Arial" panose="020B0604020202020204" pitchFamily="34" charset="0"/>
              </a:rPr>
              <a:t> land. 34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Farao</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bör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också</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sätta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förvaltare</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över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landet</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600" i="1" dirty="0">
                <a:effectLst/>
                <a:latin typeface="Arial" panose="020B0604020202020204" pitchFamily="34" charset="0"/>
                <a:ea typeface="Times New Roman" panose="02020603050405020304" pitchFamily="18" charset="0"/>
                <a:cs typeface="Arial" panose="020B0604020202020204" pitchFamily="34" charset="0"/>
              </a:rPr>
              <a:t> ta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upp</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en</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femtedel</a:t>
            </a:r>
            <a:r>
              <a:rPr lang="en-US" sz="2600" i="1" dirty="0">
                <a:effectLst/>
                <a:latin typeface="Arial" panose="020B0604020202020204" pitchFamily="34" charset="0"/>
                <a:ea typeface="Times New Roman" panose="02020603050405020304" pitchFamily="18" charset="0"/>
                <a:cs typeface="Arial" panose="020B0604020202020204" pitchFamily="34" charset="0"/>
              </a:rPr>
              <a:t> av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skörden</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i</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Egypten</a:t>
            </a:r>
            <a:r>
              <a:rPr lang="en-US" sz="2600" i="1" dirty="0">
                <a:effectLst/>
                <a:latin typeface="Arial" panose="020B0604020202020204" pitchFamily="34" charset="0"/>
                <a:ea typeface="Times New Roman" panose="02020603050405020304" pitchFamily="18" charset="0"/>
                <a:cs typeface="Arial" panose="020B0604020202020204" pitchFamily="34" charset="0"/>
              </a:rPr>
              <a:t> under de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sju</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överflödsåren</a:t>
            </a:r>
            <a:r>
              <a:rPr lang="en-US" sz="2600" i="1" dirty="0">
                <a:effectLst/>
                <a:latin typeface="Arial" panose="020B0604020202020204" pitchFamily="34" charset="0"/>
                <a:ea typeface="Times New Roman" panose="02020603050405020304" pitchFamily="18" charset="0"/>
                <a:cs typeface="Arial" panose="020B0604020202020204" pitchFamily="34" charset="0"/>
              </a:rPr>
              <a:t>. 35 Under de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kommande</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goda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åren</a:t>
            </a:r>
            <a:r>
              <a:rPr lang="en-US" sz="2600" i="1" dirty="0">
                <a:effectLst/>
                <a:latin typeface="Arial" panose="020B0604020202020204" pitchFamily="34" charset="0"/>
                <a:ea typeface="Times New Roman" panose="02020603050405020304" pitchFamily="18" charset="0"/>
                <a:cs typeface="Arial" panose="020B0604020202020204" pitchFamily="34" charset="0"/>
              </a:rPr>
              <a:t> ska de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samla</a:t>
            </a:r>
            <a:r>
              <a:rPr lang="en-US" sz="2600" i="1" dirty="0">
                <a:effectLst/>
                <a:latin typeface="Arial" panose="020B0604020202020204" pitchFamily="34" charset="0"/>
                <a:ea typeface="Times New Roman" panose="02020603050405020304" pitchFamily="18" charset="0"/>
                <a:cs typeface="Arial" panose="020B0604020202020204" pitchFamily="34" charset="0"/>
              </a:rPr>
              <a:t> in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allt</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ätbart</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lagra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förvara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säd</a:t>
            </a:r>
            <a:r>
              <a:rPr lang="en-US" sz="2600" i="1" dirty="0">
                <a:effectLst/>
                <a:latin typeface="Arial" panose="020B0604020202020204" pitchFamily="34" charset="0"/>
                <a:ea typeface="Times New Roman" panose="02020603050405020304" pitchFamily="18" charset="0"/>
                <a:cs typeface="Arial" panose="020B0604020202020204" pitchFamily="34" charset="0"/>
              </a:rPr>
              <a:t> under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faraos</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tillsyn</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i</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städerna</a:t>
            </a:r>
            <a:r>
              <a:rPr lang="en-US" sz="2600" i="1" dirty="0">
                <a:effectLst/>
                <a:latin typeface="Arial" panose="020B0604020202020204" pitchFamily="34" charset="0"/>
                <a:ea typeface="Times New Roman" panose="02020603050405020304" pitchFamily="18" charset="0"/>
                <a:cs typeface="Arial" panose="020B0604020202020204" pitchFamily="34" charset="0"/>
              </a:rPr>
              <a:t>. 36 Det ska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finnas</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förråd</a:t>
            </a:r>
            <a:r>
              <a:rPr lang="en-US" sz="2600" i="1" dirty="0">
                <a:effectLst/>
                <a:latin typeface="Arial" panose="020B0604020202020204" pitchFamily="34" charset="0"/>
                <a:ea typeface="Times New Roman" panose="02020603050405020304" pitchFamily="18" charset="0"/>
                <a:cs typeface="Arial" panose="020B0604020202020204" pitchFamily="34" charset="0"/>
              </a:rPr>
              <a:t> av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livsmedel</a:t>
            </a:r>
            <a:r>
              <a:rPr lang="en-US" sz="2600" i="1" dirty="0">
                <a:effectLst/>
                <a:latin typeface="Arial" panose="020B0604020202020204" pitchFamily="34" charset="0"/>
                <a:ea typeface="Times New Roman" panose="02020603050405020304" pitchFamily="18" charset="0"/>
                <a:cs typeface="Arial" panose="020B0604020202020204" pitchFamily="34" charset="0"/>
              </a:rPr>
              <a:t> för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landet</a:t>
            </a:r>
            <a:r>
              <a:rPr lang="en-US" sz="2600" i="1" dirty="0">
                <a:effectLst/>
                <a:latin typeface="Arial" panose="020B0604020202020204" pitchFamily="34" charset="0"/>
                <a:ea typeface="Times New Roman" panose="02020603050405020304" pitchFamily="18" charset="0"/>
                <a:cs typeface="Arial" panose="020B0604020202020204" pitchFamily="34" charset="0"/>
              </a:rPr>
              <a:t> under de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sju</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hungerår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som</a:t>
            </a:r>
            <a:r>
              <a:rPr lang="en-US" sz="2600" i="1" dirty="0">
                <a:effectLst/>
                <a:latin typeface="Arial" panose="020B0604020202020204" pitchFamily="34" charset="0"/>
                <a:ea typeface="Times New Roman" panose="02020603050405020304" pitchFamily="18" charset="0"/>
                <a:cs typeface="Arial" panose="020B0604020202020204" pitchFamily="34" charset="0"/>
              </a:rPr>
              <a:t> ska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drabba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Egypten</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Då</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behöver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inte</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landet</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gå</a:t>
            </a:r>
            <a:r>
              <a:rPr lang="en-US" sz="2600" i="1" dirty="0">
                <a:effectLst/>
                <a:latin typeface="Arial" panose="020B0604020202020204" pitchFamily="34" charset="0"/>
                <a:ea typeface="Times New Roman" panose="02020603050405020304" pitchFamily="18" charset="0"/>
                <a:cs typeface="Arial" panose="020B0604020202020204" pitchFamily="34" charset="0"/>
              </a:rPr>
              <a:t> under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genom</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svälten</a:t>
            </a:r>
            <a:r>
              <a:rPr lang="en-US" sz="2600" i="1" dirty="0">
                <a:effectLst/>
                <a:latin typeface="Arial" panose="020B0604020202020204" pitchFamily="34" charset="0"/>
                <a:ea typeface="Times New Roman" panose="02020603050405020304" pitchFamily="18" charset="0"/>
                <a:cs typeface="Arial" panose="020B0604020202020204" pitchFamily="34" charset="0"/>
              </a:rPr>
              <a:t>.”</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sz="2600"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07727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340E01-7FC2-128A-05BB-19728231069A}"/>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CFD9798A-E881-7356-0A3C-BE35A565611C}"/>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E2336C68-570E-D488-DEE0-6BFD244419C5}"/>
              </a:ext>
            </a:extLst>
          </p:cNvPr>
          <p:cNvSpPr>
            <a:spLocks noGrp="1"/>
          </p:cNvSpPr>
          <p:nvPr>
            <p:ph idx="1"/>
          </p:nvPr>
        </p:nvSpPr>
        <p:spPr>
          <a:xfrm>
            <a:off x="505694" y="389744"/>
            <a:ext cx="11249891" cy="6100997"/>
          </a:xfrm>
        </p:spPr>
        <p:txBody>
          <a:bodyPr>
            <a:normAutofit/>
          </a:bodyPr>
          <a:lstStyle/>
          <a:p>
            <a:pPr marL="0" marR="0" indent="0">
              <a:buNone/>
            </a:pPr>
            <a:r>
              <a:rPr lang="en-US" b="1" i="1" dirty="0">
                <a:effectLst/>
                <a:latin typeface="Arial" panose="020B0604020202020204" pitchFamily="34" charset="0"/>
                <a:ea typeface="Times New Roman" panose="02020603050405020304" pitchFamily="18" charset="0"/>
                <a:cs typeface="Arial" panose="020B0604020202020204" pitchFamily="34" charset="0"/>
              </a:rPr>
              <a:t>Genesis 41:56-57 </a:t>
            </a:r>
            <a:r>
              <a:rPr lang="en-US" i="1" dirty="0">
                <a:effectLst/>
                <a:latin typeface="Arial" panose="020B0604020202020204" pitchFamily="34" charset="0"/>
                <a:ea typeface="Times New Roman" panose="02020603050405020304" pitchFamily="18" charset="0"/>
                <a:cs typeface="Arial" panose="020B0604020202020204" pitchFamily="34" charset="0"/>
              </a:rPr>
              <a:t>When the famine had spread over the whole country, Joseph opened all the storehouses and sold grain to the Egyptians, for the famine was severe throughout Egypt. 57 And all the world came to Egypt to buy grain from Joseph, because the famine was severe everywhere.</a:t>
            </a:r>
            <a:r>
              <a:rPr lang="en-US" dirty="0">
                <a:effectLst/>
                <a:latin typeface="Arial" panose="020B0604020202020204" pitchFamily="34" charset="0"/>
                <a:ea typeface="Times New Roman" panose="02020603050405020304" pitchFamily="18" charset="0"/>
                <a:cs typeface="Arial" panose="020B0604020202020204" pitchFamily="34" charset="0"/>
              </a:rPr>
              <a:t> </a:t>
            </a:r>
          </a:p>
          <a:p>
            <a:pPr marL="0" marR="0" indent="0">
              <a:buNone/>
            </a:pPr>
            <a:endParaRPr lang="en-US" b="1" dirty="0">
              <a:latin typeface="Arial" panose="020B0604020202020204" pitchFamily="34" charset="0"/>
              <a:ea typeface="Times New Roman" panose="02020603050405020304" pitchFamily="18" charset="0"/>
              <a:cs typeface="Arial" panose="020B0604020202020204" pitchFamily="34" charset="0"/>
            </a:endParaRPr>
          </a:p>
          <a:p>
            <a:pPr marL="0" marR="0" indent="0">
              <a:buNone/>
            </a:pPr>
            <a:r>
              <a:rPr lang="en-US" b="1" dirty="0">
                <a:effectLst/>
                <a:latin typeface="Arial" panose="020B0604020202020204" pitchFamily="34" charset="0"/>
                <a:ea typeface="Times New Roman" panose="02020603050405020304" pitchFamily="18" charset="0"/>
                <a:cs typeface="Arial" panose="020B0604020202020204" pitchFamily="34" charset="0"/>
              </a:rPr>
              <a:t>1 </a:t>
            </a:r>
            <a:r>
              <a:rPr lang="en-US" b="1" dirty="0" err="1">
                <a:effectLst/>
                <a:latin typeface="Arial" panose="020B0604020202020204" pitchFamily="34" charset="0"/>
                <a:ea typeface="Times New Roman" panose="02020603050405020304" pitchFamily="18" charset="0"/>
                <a:cs typeface="Arial" panose="020B0604020202020204" pitchFamily="34" charset="0"/>
              </a:rPr>
              <a:t>Moseboken</a:t>
            </a:r>
            <a:r>
              <a:rPr lang="en-US" b="1" dirty="0">
                <a:effectLst/>
                <a:latin typeface="Arial" panose="020B0604020202020204" pitchFamily="34" charset="0"/>
                <a:ea typeface="Times New Roman" panose="02020603050405020304" pitchFamily="18" charset="0"/>
                <a:cs typeface="Arial" panose="020B0604020202020204" pitchFamily="34" charset="0"/>
              </a:rPr>
              <a:t> 41:56-57</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När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svälten</a:t>
            </a:r>
            <a:r>
              <a:rPr lang="en-US" i="1" dirty="0">
                <a:effectLst/>
                <a:latin typeface="Arial" panose="020B0604020202020204" pitchFamily="34" charset="0"/>
                <a:ea typeface="Times New Roman" panose="02020603050405020304" pitchFamily="18" charset="0"/>
                <a:cs typeface="Arial" panose="020B0604020202020204" pitchFamily="34" charset="0"/>
              </a:rPr>
              <a:t> hade </a:t>
            </a:r>
            <a:r>
              <a:rPr lang="en-US" i="1" dirty="0" err="1">
                <a:effectLst/>
                <a:latin typeface="Arial" panose="020B0604020202020204" pitchFamily="34" charset="0"/>
                <a:ea typeface="Times New Roman" panose="02020603050405020304" pitchFamily="18" charset="0"/>
                <a:cs typeface="Arial" panose="020B0604020202020204" pitchFamily="34" charset="0"/>
              </a:rPr>
              <a:t>brett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ut</a:t>
            </a:r>
            <a:r>
              <a:rPr lang="en-US" i="1" dirty="0">
                <a:effectLst/>
                <a:latin typeface="Arial" panose="020B0604020202020204" pitchFamily="34" charset="0"/>
                <a:ea typeface="Times New Roman" panose="02020603050405020304" pitchFamily="18" charset="0"/>
                <a:cs typeface="Arial" panose="020B0604020202020204" pitchFamily="34" charset="0"/>
              </a:rPr>
              <a:t> sig </a:t>
            </a:r>
            <a:r>
              <a:rPr lang="en-US" i="1" dirty="0" err="1">
                <a:effectLst/>
                <a:latin typeface="Arial" panose="020B0604020202020204" pitchFamily="34" charset="0"/>
                <a:ea typeface="Times New Roman" panose="02020603050405020304" pitchFamily="18" charset="0"/>
                <a:cs typeface="Arial" panose="020B0604020202020204" pitchFamily="34" charset="0"/>
              </a:rPr>
              <a:t>över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hela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landet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öppnade</a:t>
            </a:r>
            <a:r>
              <a:rPr lang="en-US" i="1" dirty="0">
                <a:effectLst/>
                <a:latin typeface="Arial" panose="020B0604020202020204" pitchFamily="34" charset="0"/>
                <a:ea typeface="Times New Roman" panose="02020603050405020304" pitchFamily="18" charset="0"/>
                <a:cs typeface="Arial" panose="020B0604020202020204" pitchFamily="34" charset="0"/>
              </a:rPr>
              <a:t> Josef </a:t>
            </a:r>
            <a:r>
              <a:rPr lang="en-US" i="1" dirty="0" err="1">
                <a:effectLst/>
                <a:latin typeface="Arial" panose="020B0604020202020204" pitchFamily="34" charset="0"/>
                <a:ea typeface="Times New Roman" panose="02020603050405020304" pitchFamily="18" charset="0"/>
                <a:cs typeface="Arial" panose="020B0604020202020204" pitchFamily="34" charset="0"/>
              </a:rPr>
              <a:t>alla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förrådshus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sålde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säd</a:t>
            </a:r>
            <a:r>
              <a:rPr lang="en-US" i="1" dirty="0">
                <a:effectLst/>
                <a:latin typeface="Arial" panose="020B0604020202020204" pitchFamily="34" charset="0"/>
                <a:ea typeface="Times New Roman" panose="02020603050405020304" pitchFamily="18" charset="0"/>
                <a:cs typeface="Arial" panose="020B0604020202020204" pitchFamily="34" charset="0"/>
              </a:rPr>
              <a:t> till </a:t>
            </a:r>
            <a:r>
              <a:rPr lang="en-US" i="1" dirty="0" err="1">
                <a:effectLst/>
                <a:latin typeface="Arial" panose="020B0604020202020204" pitchFamily="34" charset="0"/>
                <a:ea typeface="Times New Roman" panose="02020603050405020304" pitchFamily="18" charset="0"/>
                <a:cs typeface="Arial" panose="020B0604020202020204" pitchFamily="34" charset="0"/>
              </a:rPr>
              <a:t>egyptierna</a:t>
            </a:r>
            <a:r>
              <a:rPr lang="en-US" i="1" dirty="0">
                <a:effectLst/>
                <a:latin typeface="Arial" panose="020B0604020202020204" pitchFamily="34" charset="0"/>
                <a:ea typeface="Times New Roman" panose="02020603050405020304" pitchFamily="18" charset="0"/>
                <a:cs typeface="Arial" panose="020B0604020202020204" pitchFamily="34" charset="0"/>
              </a:rPr>
              <a:t>. Men </a:t>
            </a:r>
            <a:r>
              <a:rPr lang="en-US" i="1" dirty="0" err="1">
                <a:effectLst/>
                <a:latin typeface="Arial" panose="020B0604020202020204" pitchFamily="34" charset="0"/>
                <a:ea typeface="Times New Roman" panose="02020603050405020304" pitchFamily="18" charset="0"/>
                <a:cs typeface="Arial" panose="020B0604020202020204" pitchFamily="34" charset="0"/>
              </a:rPr>
              <a:t>svälten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blev</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allt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svårare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Egypten</a:t>
            </a:r>
            <a:r>
              <a:rPr lang="en-US" i="1" dirty="0">
                <a:effectLst/>
                <a:latin typeface="Arial" panose="020B0604020202020204" pitchFamily="34" charset="0"/>
                <a:ea typeface="Times New Roman" panose="02020603050405020304" pitchFamily="18" charset="0"/>
                <a:cs typeface="Arial" panose="020B0604020202020204" pitchFamily="34" charset="0"/>
              </a:rPr>
              <a:t>. 57 Och man </a:t>
            </a:r>
            <a:r>
              <a:rPr lang="en-US" i="1" dirty="0" err="1">
                <a:effectLst/>
                <a:latin typeface="Arial" panose="020B0604020202020204" pitchFamily="34" charset="0"/>
                <a:ea typeface="Times New Roman" panose="02020603050405020304" pitchFamily="18" charset="0"/>
                <a:cs typeface="Arial" panose="020B0604020202020204" pitchFamily="34" charset="0"/>
              </a:rPr>
              <a:t>kom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från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hela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världen</a:t>
            </a:r>
            <a:r>
              <a:rPr lang="en-US" i="1" dirty="0">
                <a:effectLst/>
                <a:latin typeface="Arial" panose="020B0604020202020204" pitchFamily="34" charset="0"/>
                <a:ea typeface="Times New Roman" panose="02020603050405020304" pitchFamily="18" charset="0"/>
                <a:cs typeface="Arial" panose="020B0604020202020204" pitchFamily="34" charset="0"/>
              </a:rPr>
              <a:t> till Josef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Egypten</a:t>
            </a:r>
            <a:r>
              <a:rPr lang="en-US" i="1" dirty="0">
                <a:effectLst/>
                <a:latin typeface="Arial" panose="020B0604020202020204" pitchFamily="34" charset="0"/>
                <a:ea typeface="Times New Roman" panose="02020603050405020304" pitchFamily="18" charset="0"/>
                <a:cs typeface="Arial" panose="020B0604020202020204" pitchFamily="34" charset="0"/>
              </a:rPr>
              <a:t> för </a:t>
            </a:r>
            <a:r>
              <a:rPr lang="en-US" i="1" dirty="0" err="1">
                <a:effectLst/>
                <a:latin typeface="Arial" panose="020B0604020202020204" pitchFamily="34" charset="0"/>
                <a:ea typeface="Times New Roman" panose="02020603050405020304" pitchFamily="18" charset="0"/>
                <a:cs typeface="Arial" panose="020B0604020202020204" pitchFamily="34" charset="0"/>
              </a:rPr>
              <a:t>att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köpa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säd</a:t>
            </a:r>
            <a:r>
              <a:rPr lang="en-US" i="1" dirty="0">
                <a:effectLst/>
                <a:latin typeface="Arial" panose="020B0604020202020204" pitchFamily="34" charset="0"/>
                <a:ea typeface="Times New Roman" panose="02020603050405020304" pitchFamily="18" charset="0"/>
                <a:cs typeface="Arial" panose="020B0604020202020204" pitchFamily="34" charset="0"/>
              </a:rPr>
              <a:t>, för </a:t>
            </a:r>
            <a:r>
              <a:rPr lang="en-US" i="1" dirty="0" err="1">
                <a:effectLst/>
                <a:latin typeface="Arial" panose="020B0604020202020204" pitchFamily="34" charset="0"/>
                <a:ea typeface="Times New Roman" panose="02020603050405020304" pitchFamily="18" charset="0"/>
                <a:cs typeface="Arial" panose="020B0604020202020204" pitchFamily="34" charset="0"/>
              </a:rPr>
              <a:t>svälten</a:t>
            </a:r>
            <a:r>
              <a:rPr lang="en-US" i="1" dirty="0">
                <a:effectLst/>
                <a:latin typeface="Arial" panose="020B0604020202020204" pitchFamily="34" charset="0"/>
                <a:ea typeface="Times New Roman" panose="02020603050405020304" pitchFamily="18" charset="0"/>
                <a:cs typeface="Arial" panose="020B0604020202020204" pitchFamily="34" charset="0"/>
              </a:rPr>
              <a:t> var </a:t>
            </a:r>
            <a:r>
              <a:rPr lang="en-US" i="1" dirty="0" err="1">
                <a:effectLst/>
                <a:latin typeface="Arial" panose="020B0604020202020204" pitchFamily="34" charset="0"/>
                <a:ea typeface="Times New Roman" panose="02020603050405020304" pitchFamily="18" charset="0"/>
                <a:cs typeface="Arial" panose="020B0604020202020204" pitchFamily="34" charset="0"/>
              </a:rPr>
              <a:t>svår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hela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världen</a:t>
            </a:r>
            <a:r>
              <a:rPr lang="en-US" i="1" dirty="0">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sz="2600"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61497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F4E8B4-1AAA-F267-ED92-F529EDB1848C}"/>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5201CA90-FB4D-DD98-585D-292B59EC3E96}"/>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8721D0E5-802A-77EC-5036-EC8155B561CE}"/>
              </a:ext>
            </a:extLst>
          </p:cNvPr>
          <p:cNvSpPr>
            <a:spLocks noGrp="1"/>
          </p:cNvSpPr>
          <p:nvPr>
            <p:ph idx="1"/>
          </p:nvPr>
        </p:nvSpPr>
        <p:spPr>
          <a:xfrm>
            <a:off x="505694" y="389744"/>
            <a:ext cx="11249891" cy="6100997"/>
          </a:xfrm>
        </p:spPr>
        <p:txBody>
          <a:bodyPr>
            <a:normAutofit/>
          </a:bodyPr>
          <a:lstStyle/>
          <a:p>
            <a:pPr marL="0" marR="0" indent="0">
              <a:buNone/>
            </a:pPr>
            <a:r>
              <a:rPr lang="en-US" b="1" i="1" dirty="0">
                <a:effectLst/>
                <a:latin typeface="Arial" panose="020B0604020202020204" pitchFamily="34" charset="0"/>
                <a:ea typeface="Times New Roman" panose="02020603050405020304" pitchFamily="18" charset="0"/>
                <a:cs typeface="Arial" panose="020B0604020202020204" pitchFamily="34" charset="0"/>
              </a:rPr>
              <a:t>Genesis 45:4-5 </a:t>
            </a:r>
            <a:r>
              <a:rPr lang="en-US" i="1" dirty="0">
                <a:effectLst/>
                <a:latin typeface="Arial" panose="020B0604020202020204" pitchFamily="34" charset="0"/>
                <a:ea typeface="Times New Roman" panose="02020603050405020304" pitchFamily="18" charset="0"/>
                <a:cs typeface="Arial" panose="020B0604020202020204" pitchFamily="34" charset="0"/>
              </a:rPr>
              <a:t>Then Joseph said to his brothers, “Come close to me.” When they had done so, he said, “I am your brother Joseph, the one you sold into Egypt! 5 And now, do not be distressed and do not be angry with yourselves for selling me here, because it was to save lives that God sent me ahead of you.</a:t>
            </a:r>
          </a:p>
          <a:p>
            <a:pPr marL="0" marR="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marR="0" indent="0">
              <a:buNone/>
            </a:pPr>
            <a:r>
              <a:rPr lang="en-US" b="1" i="1" dirty="0">
                <a:effectLst/>
                <a:latin typeface="Arial" panose="020B0604020202020204" pitchFamily="34" charset="0"/>
                <a:ea typeface="Times New Roman" panose="02020603050405020304" pitchFamily="18" charset="0"/>
                <a:cs typeface="Arial" panose="020B0604020202020204" pitchFamily="34" charset="0"/>
              </a:rPr>
              <a:t>1 </a:t>
            </a:r>
            <a:r>
              <a:rPr lang="en-US" b="1" i="1" dirty="0" err="1">
                <a:effectLst/>
                <a:latin typeface="Arial" panose="020B0604020202020204" pitchFamily="34" charset="0"/>
                <a:ea typeface="Times New Roman" panose="02020603050405020304" pitchFamily="18" charset="0"/>
                <a:cs typeface="Arial" panose="020B0604020202020204" pitchFamily="34" charset="0"/>
              </a:rPr>
              <a:t>Moseboken</a:t>
            </a:r>
            <a:r>
              <a:rPr lang="en-US" b="1" i="1" dirty="0">
                <a:effectLst/>
                <a:latin typeface="Arial" panose="020B0604020202020204" pitchFamily="34" charset="0"/>
                <a:ea typeface="Times New Roman" panose="02020603050405020304" pitchFamily="18" charset="0"/>
                <a:cs typeface="Arial" panose="020B0604020202020204" pitchFamily="34" charset="0"/>
              </a:rPr>
              <a:t> 45:4-5 </a:t>
            </a:r>
            <a:r>
              <a:rPr lang="en-US" i="1" dirty="0" err="1">
                <a:effectLst/>
                <a:latin typeface="Arial" panose="020B0604020202020204" pitchFamily="34" charset="0"/>
                <a:ea typeface="Times New Roman" panose="02020603050405020304" pitchFamily="18" charset="0"/>
                <a:cs typeface="Arial" panose="020B0604020202020204" pitchFamily="34" charset="0"/>
              </a:rPr>
              <a:t>Då</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sade</a:t>
            </a:r>
            <a:r>
              <a:rPr lang="en-US" i="1" dirty="0">
                <a:effectLst/>
                <a:latin typeface="Arial" panose="020B0604020202020204" pitchFamily="34" charset="0"/>
                <a:ea typeface="Times New Roman" panose="02020603050405020304" pitchFamily="18" charset="0"/>
                <a:cs typeface="Arial" panose="020B0604020202020204" pitchFamily="34" charset="0"/>
              </a:rPr>
              <a:t> Josef till dem: ”Kom hit till </a:t>
            </a:r>
            <a:r>
              <a:rPr lang="en-US" i="1" dirty="0" err="1">
                <a:effectLst/>
                <a:latin typeface="Arial" panose="020B0604020202020204" pitchFamily="34" charset="0"/>
                <a:ea typeface="Times New Roman" panose="02020603050405020304" pitchFamily="18" charset="0"/>
                <a:cs typeface="Arial" panose="020B0604020202020204" pitchFamily="34" charset="0"/>
              </a:rPr>
              <a:t>mig</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När</a:t>
            </a:r>
            <a:r>
              <a:rPr lang="en-US" i="1" dirty="0">
                <a:effectLst/>
                <a:latin typeface="Arial" panose="020B0604020202020204" pitchFamily="34" charset="0"/>
                <a:ea typeface="Times New Roman" panose="02020603050405020304" pitchFamily="18" charset="0"/>
                <a:cs typeface="Arial" panose="020B0604020202020204" pitchFamily="34" charset="0"/>
              </a:rPr>
              <a:t> de </a:t>
            </a:r>
            <a:r>
              <a:rPr lang="en-US" i="1" dirty="0" err="1">
                <a:effectLst/>
                <a:latin typeface="Arial" panose="020B0604020202020204" pitchFamily="34" charset="0"/>
                <a:ea typeface="Times New Roman" panose="02020603050405020304" pitchFamily="18" charset="0"/>
                <a:cs typeface="Arial" panose="020B0604020202020204" pitchFamily="34" charset="0"/>
              </a:rPr>
              <a:t>kom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fram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sade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han</a:t>
            </a:r>
            <a:r>
              <a:rPr lang="en-US" i="1" dirty="0">
                <a:effectLst/>
                <a:latin typeface="Arial" panose="020B0604020202020204" pitchFamily="34" charset="0"/>
                <a:ea typeface="Times New Roman" panose="02020603050405020304" pitchFamily="18" charset="0"/>
                <a:cs typeface="Arial" panose="020B0604020202020204" pitchFamily="34" charset="0"/>
              </a:rPr>
              <a:t>: ”Jag </a:t>
            </a:r>
            <a:r>
              <a:rPr lang="en-US" i="1" dirty="0" err="1">
                <a:effectLst/>
                <a:latin typeface="Arial" panose="020B0604020202020204" pitchFamily="34" charset="0"/>
                <a:ea typeface="Times New Roman" panose="02020603050405020304" pitchFamily="18" charset="0"/>
                <a:cs typeface="Arial" panose="020B0604020202020204" pitchFamily="34" charset="0"/>
              </a:rPr>
              <a:t>är</a:t>
            </a:r>
            <a:r>
              <a:rPr lang="en-US" i="1" dirty="0">
                <a:effectLst/>
                <a:latin typeface="Arial" panose="020B0604020202020204" pitchFamily="34" charset="0"/>
                <a:ea typeface="Times New Roman" panose="02020603050405020304" pitchFamily="18" charset="0"/>
                <a:cs typeface="Arial" panose="020B0604020202020204" pitchFamily="34" charset="0"/>
              </a:rPr>
              <a:t> er </a:t>
            </a:r>
            <a:r>
              <a:rPr lang="en-US" i="1" dirty="0" err="1">
                <a:effectLst/>
                <a:latin typeface="Arial" panose="020B0604020202020204" pitchFamily="34" charset="0"/>
                <a:ea typeface="Times New Roman" panose="02020603050405020304" pitchFamily="18" charset="0"/>
                <a:cs typeface="Arial" panose="020B0604020202020204" pitchFamily="34" charset="0"/>
              </a:rPr>
              <a:t>bror</a:t>
            </a:r>
            <a:r>
              <a:rPr lang="en-US" i="1" dirty="0">
                <a:effectLst/>
                <a:latin typeface="Arial" panose="020B0604020202020204" pitchFamily="34" charset="0"/>
                <a:ea typeface="Times New Roman" panose="02020603050405020304" pitchFamily="18" charset="0"/>
                <a:cs typeface="Arial" panose="020B0604020202020204" pitchFamily="34" charset="0"/>
              </a:rPr>
              <a:t> Josef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ni</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sålde</a:t>
            </a:r>
            <a:r>
              <a:rPr lang="en-US" i="1" dirty="0">
                <a:effectLst/>
                <a:latin typeface="Arial" panose="020B0604020202020204" pitchFamily="34" charset="0"/>
                <a:ea typeface="Times New Roman" panose="02020603050405020304" pitchFamily="18" charset="0"/>
                <a:cs typeface="Arial" panose="020B0604020202020204" pitchFamily="34" charset="0"/>
              </a:rPr>
              <a:t> till </a:t>
            </a:r>
            <a:r>
              <a:rPr lang="en-US" i="1" dirty="0" err="1">
                <a:effectLst/>
                <a:latin typeface="Arial" panose="020B0604020202020204" pitchFamily="34" charset="0"/>
                <a:ea typeface="Times New Roman" panose="02020603050405020304" pitchFamily="18" charset="0"/>
                <a:cs typeface="Arial" panose="020B0604020202020204" pitchFamily="34" charset="0"/>
              </a:rPr>
              <a:t>Egypten</a:t>
            </a:r>
            <a:r>
              <a:rPr lang="en-US" i="1" dirty="0">
                <a:effectLst/>
                <a:latin typeface="Arial" panose="020B0604020202020204" pitchFamily="34" charset="0"/>
                <a:ea typeface="Times New Roman" panose="02020603050405020304" pitchFamily="18" charset="0"/>
                <a:cs typeface="Arial" panose="020B0604020202020204" pitchFamily="34" charset="0"/>
              </a:rPr>
              <a:t>. 5  Men var </a:t>
            </a:r>
            <a:r>
              <a:rPr lang="en-US" i="1" dirty="0" err="1">
                <a:effectLst/>
                <a:latin typeface="Arial" panose="020B0604020202020204" pitchFamily="34" charset="0"/>
                <a:ea typeface="Times New Roman" panose="02020603050405020304" pitchFamily="18" charset="0"/>
                <a:cs typeface="Arial" panose="020B0604020202020204" pitchFamily="34" charset="0"/>
              </a:rPr>
              <a:t>inte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ledsna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sörj</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inte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över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att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ni</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sålde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mig</a:t>
            </a:r>
            <a:r>
              <a:rPr lang="en-US" i="1" dirty="0">
                <a:effectLst/>
                <a:latin typeface="Arial" panose="020B0604020202020204" pitchFamily="34" charset="0"/>
                <a:ea typeface="Times New Roman" panose="02020603050405020304" pitchFamily="18" charset="0"/>
                <a:cs typeface="Arial" panose="020B0604020202020204" pitchFamily="34" charset="0"/>
              </a:rPr>
              <a:t> hit. Det var för </a:t>
            </a:r>
            <a:r>
              <a:rPr lang="en-US" i="1" dirty="0" err="1">
                <a:effectLst/>
                <a:latin typeface="Arial" panose="020B0604020202020204" pitchFamily="34" charset="0"/>
                <a:ea typeface="Times New Roman" panose="02020603050405020304" pitchFamily="18" charset="0"/>
                <a:cs typeface="Arial" panose="020B0604020202020204" pitchFamily="34" charset="0"/>
              </a:rPr>
              <a:t>att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rädda</a:t>
            </a:r>
            <a:r>
              <a:rPr lang="en-US" i="1" dirty="0">
                <a:effectLst/>
                <a:latin typeface="Arial" panose="020B0604020202020204" pitchFamily="34" charset="0"/>
                <a:ea typeface="Times New Roman" panose="02020603050405020304" pitchFamily="18" charset="0"/>
                <a:cs typeface="Arial" panose="020B0604020202020204" pitchFamily="34" charset="0"/>
              </a:rPr>
              <a:t> liv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Gud </a:t>
            </a:r>
            <a:r>
              <a:rPr lang="en-US" i="1" dirty="0" err="1">
                <a:effectLst/>
                <a:latin typeface="Arial" panose="020B0604020202020204" pitchFamily="34" charset="0"/>
                <a:ea typeface="Times New Roman" panose="02020603050405020304" pitchFamily="18" charset="0"/>
                <a:cs typeface="Arial" panose="020B0604020202020204" pitchFamily="34" charset="0"/>
              </a:rPr>
              <a:t>sände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mig</a:t>
            </a:r>
            <a:r>
              <a:rPr lang="en-US" i="1" dirty="0">
                <a:effectLst/>
                <a:latin typeface="Arial" panose="020B0604020202020204" pitchFamily="34" charset="0"/>
                <a:ea typeface="Times New Roman" panose="02020603050405020304" pitchFamily="18" charset="0"/>
                <a:cs typeface="Arial" panose="020B0604020202020204" pitchFamily="34" charset="0"/>
              </a:rPr>
              <a:t> hit </a:t>
            </a:r>
            <a:r>
              <a:rPr lang="en-US" i="1" dirty="0" err="1">
                <a:effectLst/>
                <a:latin typeface="Arial" panose="020B0604020202020204" pitchFamily="34" charset="0"/>
                <a:ea typeface="Times New Roman" panose="02020603050405020304" pitchFamily="18" charset="0"/>
                <a:cs typeface="Arial" panose="020B0604020202020204" pitchFamily="34" charset="0"/>
              </a:rPr>
              <a:t>före</a:t>
            </a:r>
            <a:r>
              <a:rPr lang="en-US" i="1" dirty="0">
                <a:effectLst/>
                <a:latin typeface="Arial" panose="020B0604020202020204" pitchFamily="34" charset="0"/>
                <a:ea typeface="Times New Roman" panose="02020603050405020304" pitchFamily="18" charset="0"/>
                <a:cs typeface="Arial" panose="020B0604020202020204" pitchFamily="34" charset="0"/>
              </a:rPr>
              <a:t> er.</a:t>
            </a:r>
          </a:p>
          <a:p>
            <a:pPr marL="0" marR="0" indent="0">
              <a:buNone/>
            </a:pP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sz="2600"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94100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0202F0-2E18-F3C6-B001-87373E2AEC15}"/>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F2E51F7A-841B-0C66-44B5-A5D3FD087F17}"/>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4C263918-B721-13F0-A3B6-AE4117AE930C}"/>
              </a:ext>
            </a:extLst>
          </p:cNvPr>
          <p:cNvSpPr>
            <a:spLocks noGrp="1"/>
          </p:cNvSpPr>
          <p:nvPr>
            <p:ph idx="1"/>
          </p:nvPr>
        </p:nvSpPr>
        <p:spPr>
          <a:xfrm>
            <a:off x="505694" y="389744"/>
            <a:ext cx="11249891" cy="6100997"/>
          </a:xfrm>
        </p:spPr>
        <p:txBody>
          <a:bodyPr>
            <a:normAutofit/>
          </a:bodyPr>
          <a:lstStyle/>
          <a:p>
            <a:pPr marL="0" marR="0" indent="0">
              <a:buNone/>
            </a:pPr>
            <a:r>
              <a:rPr lang="en-US" b="1" i="1" dirty="0">
                <a:effectLst/>
                <a:latin typeface="Arial" panose="020B0604020202020204" pitchFamily="34" charset="0"/>
                <a:ea typeface="Times New Roman" panose="02020603050405020304" pitchFamily="18" charset="0"/>
                <a:cs typeface="Arial" panose="020B0604020202020204" pitchFamily="34" charset="0"/>
              </a:rPr>
              <a:t>Genesis 45:7-8 </a:t>
            </a:r>
            <a:r>
              <a:rPr lang="en-US" i="1" dirty="0">
                <a:effectLst/>
                <a:latin typeface="Arial" panose="020B0604020202020204" pitchFamily="34" charset="0"/>
                <a:ea typeface="Times New Roman" panose="02020603050405020304" pitchFamily="18" charset="0"/>
                <a:cs typeface="Arial" panose="020B0604020202020204" pitchFamily="34" charset="0"/>
              </a:rPr>
              <a:t>But God sent me ahead of you to preserve for you a remnant on earth and to save your lives by a great deliverance. 8 “So then, it was not you who sent me here, but God. He made me father to Pharaoh, lord of his entire household and ruler of all Egypt.</a:t>
            </a:r>
          </a:p>
          <a:p>
            <a:pPr marL="0" marR="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marR="0" indent="0">
              <a:buNone/>
            </a:pPr>
            <a:r>
              <a:rPr lang="en-US" b="1" i="1" dirty="0">
                <a:effectLst/>
                <a:latin typeface="Arial" panose="020B0604020202020204" pitchFamily="34" charset="0"/>
                <a:ea typeface="Times New Roman" panose="02020603050405020304" pitchFamily="18" charset="0"/>
                <a:cs typeface="Arial" panose="020B0604020202020204" pitchFamily="34" charset="0"/>
              </a:rPr>
              <a:t>1 </a:t>
            </a:r>
            <a:r>
              <a:rPr lang="en-US" b="1" i="1" dirty="0" err="1">
                <a:effectLst/>
                <a:latin typeface="Arial" panose="020B0604020202020204" pitchFamily="34" charset="0"/>
                <a:ea typeface="Times New Roman" panose="02020603050405020304" pitchFamily="18" charset="0"/>
                <a:cs typeface="Arial" panose="020B0604020202020204" pitchFamily="34" charset="0"/>
              </a:rPr>
              <a:t>Moseboken</a:t>
            </a:r>
            <a:r>
              <a:rPr lang="en-US" b="1" i="1" dirty="0">
                <a:effectLst/>
                <a:latin typeface="Arial" panose="020B0604020202020204" pitchFamily="34" charset="0"/>
                <a:ea typeface="Times New Roman" panose="02020603050405020304" pitchFamily="18" charset="0"/>
                <a:cs typeface="Arial" panose="020B0604020202020204" pitchFamily="34" charset="0"/>
              </a:rPr>
              <a:t> 45:7-8 </a:t>
            </a:r>
            <a:r>
              <a:rPr lang="en-US" i="1" dirty="0">
                <a:effectLst/>
                <a:latin typeface="Arial" panose="020B0604020202020204" pitchFamily="34" charset="0"/>
                <a:ea typeface="Times New Roman" panose="02020603050405020304" pitchFamily="18" charset="0"/>
                <a:cs typeface="Arial" panose="020B0604020202020204" pitchFamily="34" charset="0"/>
              </a:rPr>
              <a:t>Men Gud </a:t>
            </a:r>
            <a:r>
              <a:rPr lang="en-US" i="1" dirty="0" err="1">
                <a:effectLst/>
                <a:latin typeface="Arial" panose="020B0604020202020204" pitchFamily="34" charset="0"/>
                <a:ea typeface="Times New Roman" panose="02020603050405020304" pitchFamily="18" charset="0"/>
                <a:cs typeface="Arial" panose="020B0604020202020204" pitchFamily="34" charset="0"/>
              </a:rPr>
              <a:t>sände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mig</a:t>
            </a:r>
            <a:r>
              <a:rPr lang="en-US" i="1" dirty="0">
                <a:effectLst/>
                <a:latin typeface="Arial" panose="020B0604020202020204" pitchFamily="34" charset="0"/>
                <a:ea typeface="Times New Roman" panose="02020603050405020304" pitchFamily="18" charset="0"/>
                <a:cs typeface="Arial" panose="020B0604020202020204" pitchFamily="34" charset="0"/>
              </a:rPr>
              <a:t> hit </a:t>
            </a:r>
            <a:r>
              <a:rPr lang="en-US" i="1" dirty="0" err="1">
                <a:effectLst/>
                <a:latin typeface="Arial" panose="020B0604020202020204" pitchFamily="34" charset="0"/>
                <a:ea typeface="Times New Roman" panose="02020603050405020304" pitchFamily="18" charset="0"/>
                <a:cs typeface="Arial" panose="020B0604020202020204" pitchFamily="34" charset="0"/>
              </a:rPr>
              <a:t>före</a:t>
            </a:r>
            <a:r>
              <a:rPr lang="en-US" i="1" dirty="0">
                <a:effectLst/>
                <a:latin typeface="Arial" panose="020B0604020202020204" pitchFamily="34" charset="0"/>
                <a:ea typeface="Times New Roman" panose="02020603050405020304" pitchFamily="18" charset="0"/>
                <a:cs typeface="Arial" panose="020B0604020202020204" pitchFamily="34" charset="0"/>
              </a:rPr>
              <a:t> er, för </a:t>
            </a:r>
            <a:r>
              <a:rPr lang="en-US" i="1" dirty="0" err="1">
                <a:effectLst/>
                <a:latin typeface="Arial" panose="020B0604020202020204" pitchFamily="34" charset="0"/>
                <a:ea typeface="Times New Roman" panose="02020603050405020304" pitchFamily="18" charset="0"/>
                <a:cs typeface="Arial" panose="020B0604020202020204" pitchFamily="34" charset="0"/>
              </a:rPr>
              <a:t>att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låta</a:t>
            </a:r>
            <a:r>
              <a:rPr lang="en-US" i="1" dirty="0">
                <a:effectLst/>
                <a:latin typeface="Arial" panose="020B0604020202020204" pitchFamily="34" charset="0"/>
                <a:ea typeface="Times New Roman" panose="02020603050405020304" pitchFamily="18" charset="0"/>
                <a:cs typeface="Arial" panose="020B0604020202020204" pitchFamily="34" charset="0"/>
              </a:rPr>
              <a:t> er </a:t>
            </a:r>
            <a:r>
              <a:rPr lang="en-US" i="1" dirty="0" err="1">
                <a:effectLst/>
                <a:latin typeface="Arial" panose="020B0604020202020204" pitchFamily="34" charset="0"/>
                <a:ea typeface="Times New Roman" panose="02020603050405020304" pitchFamily="18" charset="0"/>
                <a:cs typeface="Arial" panose="020B0604020202020204" pitchFamily="34" charset="0"/>
              </a:rPr>
              <a:t>bli</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kvar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på</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jorden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hålla</a:t>
            </a:r>
            <a:r>
              <a:rPr lang="en-US" i="1" dirty="0">
                <a:effectLst/>
                <a:latin typeface="Arial" panose="020B0604020202020204" pitchFamily="34" charset="0"/>
                <a:ea typeface="Times New Roman" panose="02020603050405020304" pitchFamily="18" charset="0"/>
                <a:cs typeface="Arial" panose="020B0604020202020204" pitchFamily="34" charset="0"/>
              </a:rPr>
              <a:t> er vid liv, till </a:t>
            </a:r>
            <a:r>
              <a:rPr lang="en-US" i="1" dirty="0" err="1">
                <a:effectLst/>
                <a:latin typeface="Arial" panose="020B0604020202020204" pitchFamily="34" charset="0"/>
                <a:ea typeface="Times New Roman" panose="02020603050405020304" pitchFamily="18" charset="0"/>
                <a:cs typeface="Arial" panose="020B0604020202020204" pitchFamily="34" charset="0"/>
              </a:rPr>
              <a:t>räddning</a:t>
            </a:r>
            <a:r>
              <a:rPr lang="en-US" i="1" dirty="0">
                <a:effectLst/>
                <a:latin typeface="Arial" panose="020B0604020202020204" pitchFamily="34" charset="0"/>
                <a:ea typeface="Times New Roman" panose="02020603050405020304" pitchFamily="18" charset="0"/>
                <a:cs typeface="Arial" panose="020B0604020202020204" pitchFamily="34" charset="0"/>
              </a:rPr>
              <a:t> för </a:t>
            </a:r>
            <a:r>
              <a:rPr lang="en-US" i="1" dirty="0" err="1">
                <a:effectLst/>
                <a:latin typeface="Arial" panose="020B0604020202020204" pitchFamily="34" charset="0"/>
                <a:ea typeface="Times New Roman" panose="02020603050405020304" pitchFamily="18" charset="0"/>
                <a:cs typeface="Arial" panose="020B0604020202020204" pitchFamily="34" charset="0"/>
              </a:rPr>
              <a:t>många</a:t>
            </a:r>
            <a:r>
              <a:rPr lang="en-US" i="1" dirty="0">
                <a:effectLst/>
                <a:latin typeface="Arial" panose="020B0604020202020204" pitchFamily="34" charset="0"/>
                <a:ea typeface="Times New Roman" panose="02020603050405020304" pitchFamily="18" charset="0"/>
                <a:cs typeface="Arial" panose="020B0604020202020204" pitchFamily="34" charset="0"/>
              </a:rPr>
              <a:t>. 8 Det </a:t>
            </a:r>
            <a:r>
              <a:rPr lang="en-US" i="1" dirty="0" err="1">
                <a:effectLst/>
                <a:latin typeface="Arial" panose="020B0604020202020204" pitchFamily="34" charset="0"/>
                <a:ea typeface="Times New Roman" panose="02020603050405020304" pitchFamily="18" charset="0"/>
                <a:cs typeface="Arial" panose="020B0604020202020204" pitchFamily="34" charset="0"/>
              </a:rPr>
              <a:t>är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alltså</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inte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ni</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sänt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mig</a:t>
            </a:r>
            <a:r>
              <a:rPr lang="en-US" i="1" dirty="0">
                <a:effectLst/>
                <a:latin typeface="Arial" panose="020B0604020202020204" pitchFamily="34" charset="0"/>
                <a:ea typeface="Times New Roman" panose="02020603050405020304" pitchFamily="18" charset="0"/>
                <a:cs typeface="Arial" panose="020B0604020202020204" pitchFamily="34" charset="0"/>
              </a:rPr>
              <a:t> hit </a:t>
            </a:r>
            <a:r>
              <a:rPr lang="en-US" i="1" dirty="0" err="1">
                <a:effectLst/>
                <a:latin typeface="Arial" panose="020B0604020202020204" pitchFamily="34" charset="0"/>
                <a:ea typeface="Times New Roman" panose="02020603050405020304" pitchFamily="18" charset="0"/>
                <a:cs typeface="Arial" panose="020B0604020202020204" pitchFamily="34" charset="0"/>
              </a:rPr>
              <a:t>utan</a:t>
            </a:r>
            <a:r>
              <a:rPr lang="en-US" i="1" dirty="0">
                <a:effectLst/>
                <a:latin typeface="Arial" panose="020B0604020202020204" pitchFamily="34" charset="0"/>
                <a:ea typeface="Times New Roman" panose="02020603050405020304" pitchFamily="18" charset="0"/>
                <a:cs typeface="Arial" panose="020B0604020202020204" pitchFamily="34" charset="0"/>
              </a:rPr>
              <a:t> Gud. Han </a:t>
            </a:r>
            <a:r>
              <a:rPr lang="en-US" i="1" dirty="0" err="1">
                <a:effectLst/>
                <a:latin typeface="Arial" panose="020B0604020202020204" pitchFamily="34" charset="0"/>
                <a:ea typeface="Times New Roman" panose="02020603050405020304" pitchFamily="18" charset="0"/>
                <a:cs typeface="Arial" panose="020B0604020202020204" pitchFamily="34" charset="0"/>
              </a:rPr>
              <a:t>har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gjort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mig</a:t>
            </a:r>
            <a:r>
              <a:rPr lang="en-US" i="1" dirty="0">
                <a:effectLst/>
                <a:latin typeface="Arial" panose="020B0604020202020204" pitchFamily="34" charset="0"/>
                <a:ea typeface="Times New Roman" panose="02020603050405020304" pitchFamily="18" charset="0"/>
                <a:cs typeface="Arial" panose="020B0604020202020204" pitchFamily="34" charset="0"/>
              </a:rPr>
              <a:t> till </a:t>
            </a:r>
            <a:r>
              <a:rPr lang="en-US" i="1" dirty="0" err="1">
                <a:effectLst/>
                <a:latin typeface="Arial" panose="020B0604020202020204" pitchFamily="34" charset="0"/>
                <a:ea typeface="Times New Roman" panose="02020603050405020304" pitchFamily="18" charset="0"/>
                <a:cs typeface="Arial" panose="020B0604020202020204" pitchFamily="34" charset="0"/>
              </a:rPr>
              <a:t>en</a:t>
            </a:r>
            <a:r>
              <a:rPr lang="en-US" i="1" dirty="0">
                <a:effectLst/>
                <a:latin typeface="Arial" panose="020B0604020202020204" pitchFamily="34" charset="0"/>
                <a:ea typeface="Times New Roman" panose="02020603050405020304" pitchFamily="18" charset="0"/>
                <a:cs typeface="Arial" panose="020B0604020202020204" pitchFamily="34" charset="0"/>
              </a:rPr>
              <a:t> fader </a:t>
            </a:r>
            <a:r>
              <a:rPr lang="en-US" i="1" dirty="0" err="1">
                <a:effectLst/>
                <a:latin typeface="Arial" panose="020B0604020202020204" pitchFamily="34" charset="0"/>
                <a:ea typeface="Times New Roman" panose="02020603050405020304" pitchFamily="18" charset="0"/>
                <a:cs typeface="Arial" panose="020B0604020202020204" pitchFamily="34" charset="0"/>
              </a:rPr>
              <a:t>åt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farao</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till </a:t>
            </a:r>
            <a:r>
              <a:rPr lang="en-US" i="1" dirty="0" err="1">
                <a:effectLst/>
                <a:latin typeface="Arial" panose="020B0604020202020204" pitchFamily="34" charset="0"/>
                <a:ea typeface="Times New Roman" panose="02020603050405020304" pitchFamily="18" charset="0"/>
                <a:cs typeface="Arial" panose="020B0604020202020204" pitchFamily="34" charset="0"/>
              </a:rPr>
              <a:t>herre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över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hela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hans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hus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till </a:t>
            </a:r>
            <a:r>
              <a:rPr lang="en-US" i="1" dirty="0" err="1">
                <a:effectLst/>
                <a:latin typeface="Arial" panose="020B0604020202020204" pitchFamily="34" charset="0"/>
                <a:ea typeface="Times New Roman" panose="02020603050405020304" pitchFamily="18" charset="0"/>
                <a:cs typeface="Arial" panose="020B0604020202020204" pitchFamily="34" charset="0"/>
              </a:rPr>
              <a:t>härskare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över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hela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Egyptens</a:t>
            </a:r>
            <a:r>
              <a:rPr lang="en-US" i="1" dirty="0">
                <a:effectLst/>
                <a:latin typeface="Arial" panose="020B0604020202020204" pitchFamily="34" charset="0"/>
                <a:ea typeface="Times New Roman" panose="02020603050405020304" pitchFamily="18" charset="0"/>
                <a:cs typeface="Arial" panose="020B0604020202020204" pitchFamily="34" charset="0"/>
              </a:rPr>
              <a:t> land.</a:t>
            </a:r>
          </a:p>
          <a:p>
            <a:pPr marL="0" marR="0" indent="0">
              <a:buNone/>
            </a:pP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sz="2600"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03016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E11529-9DFB-4451-F7E3-A14A3E0E9620}"/>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DF4C9662-B8B4-47E6-C680-6DC083283A8F}"/>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18E6AEB2-FDBA-2038-4221-9503A80BC61B}"/>
              </a:ext>
            </a:extLst>
          </p:cNvPr>
          <p:cNvSpPr>
            <a:spLocks noGrp="1"/>
          </p:cNvSpPr>
          <p:nvPr>
            <p:ph idx="1"/>
          </p:nvPr>
        </p:nvSpPr>
        <p:spPr>
          <a:xfrm>
            <a:off x="505694" y="389744"/>
            <a:ext cx="11249891" cy="6100997"/>
          </a:xfrm>
        </p:spPr>
        <p:txBody>
          <a:bodyPr>
            <a:normAutofit/>
          </a:bodyPr>
          <a:lstStyle/>
          <a:p>
            <a:pPr marL="0" marR="0" indent="0">
              <a:buNone/>
            </a:pPr>
            <a:r>
              <a:rPr lang="en-US" sz="2600" b="1" i="1" dirty="0">
                <a:effectLst/>
                <a:latin typeface="Arial" panose="020B0604020202020204" pitchFamily="34" charset="0"/>
                <a:ea typeface="Times New Roman" panose="02020603050405020304" pitchFamily="18" charset="0"/>
                <a:cs typeface="Arial" panose="020B0604020202020204" pitchFamily="34" charset="0"/>
              </a:rPr>
              <a:t>Genesis 45:14-15</a:t>
            </a:r>
            <a:r>
              <a:rPr lang="en-US" sz="2600"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a:effectLst/>
                <a:latin typeface="Arial" panose="020B0604020202020204" pitchFamily="34" charset="0"/>
                <a:ea typeface="Times New Roman" panose="02020603050405020304" pitchFamily="18" charset="0"/>
                <a:cs typeface="Arial" panose="020B0604020202020204" pitchFamily="34" charset="0"/>
              </a:rPr>
              <a:t>Then he threw his arms around his brother Benjamin and wept, and Benjamin embraced him, weeping. 15 And he kissed all his brothers and wept over them. Afterward his brothers talked with him.</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sz="2600" b="1" i="1" dirty="0">
              <a:latin typeface="Arial" panose="020B0604020202020204" pitchFamily="34" charset="0"/>
              <a:ea typeface="Times New Roman" panose="02020603050405020304" pitchFamily="18" charset="0"/>
              <a:cs typeface="Arial" panose="020B0604020202020204" pitchFamily="34" charset="0"/>
            </a:endParaRPr>
          </a:p>
          <a:p>
            <a:pPr marL="0" marR="0" indent="0">
              <a:buNone/>
            </a:pPr>
            <a:r>
              <a:rPr lang="en-US" sz="2600" b="1" dirty="0">
                <a:effectLst/>
                <a:latin typeface="Arial" panose="020B0604020202020204" pitchFamily="34" charset="0"/>
                <a:ea typeface="Times New Roman" panose="02020603050405020304" pitchFamily="18" charset="0"/>
                <a:cs typeface="Arial" panose="020B0604020202020204" pitchFamily="34" charset="0"/>
              </a:rPr>
              <a:t>1 </a:t>
            </a:r>
            <a:r>
              <a:rPr lang="en-US" sz="2600" b="1" dirty="0" err="1">
                <a:effectLst/>
                <a:latin typeface="Arial" panose="020B0604020202020204" pitchFamily="34" charset="0"/>
                <a:ea typeface="Times New Roman" panose="02020603050405020304" pitchFamily="18" charset="0"/>
                <a:cs typeface="Arial" panose="020B0604020202020204" pitchFamily="34" charset="0"/>
              </a:rPr>
              <a:t>Moseboken</a:t>
            </a:r>
            <a:r>
              <a:rPr lang="en-US" sz="2600" b="1" dirty="0">
                <a:effectLst/>
                <a:latin typeface="Arial" panose="020B0604020202020204" pitchFamily="34" charset="0"/>
                <a:ea typeface="Times New Roman" panose="02020603050405020304" pitchFamily="18" charset="0"/>
                <a:cs typeface="Arial" panose="020B0604020202020204" pitchFamily="34" charset="0"/>
              </a:rPr>
              <a:t> 45:14-15</a:t>
            </a:r>
            <a:r>
              <a:rPr lang="en-US" sz="2600"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a:effectLst/>
                <a:latin typeface="Arial" panose="020B0604020202020204" pitchFamily="34" charset="0"/>
                <a:ea typeface="Times New Roman" panose="02020603050405020304" pitchFamily="18" charset="0"/>
                <a:cs typeface="Arial" panose="020B0604020202020204" pitchFamily="34" charset="0"/>
              </a:rPr>
              <a:t>Han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föll</a:t>
            </a:r>
            <a:r>
              <a:rPr lang="en-US" sz="2600" i="1" dirty="0">
                <a:effectLst/>
                <a:latin typeface="Arial" panose="020B0604020202020204" pitchFamily="34" charset="0"/>
                <a:ea typeface="Times New Roman" panose="02020603050405020304" pitchFamily="18" charset="0"/>
                <a:cs typeface="Arial" panose="020B0604020202020204" pitchFamily="34" charset="0"/>
              </a:rPr>
              <a:t> sin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bror</a:t>
            </a:r>
            <a:r>
              <a:rPr lang="en-US" sz="2600" i="1" dirty="0">
                <a:effectLst/>
                <a:latin typeface="Arial" panose="020B0604020202020204" pitchFamily="34" charset="0"/>
                <a:ea typeface="Times New Roman" panose="02020603050405020304" pitchFamily="18" charset="0"/>
                <a:cs typeface="Arial" panose="020B0604020202020204" pitchFamily="34" charset="0"/>
              </a:rPr>
              <a:t> Benjamin om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halsen</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grät</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600" i="1" dirty="0">
                <a:effectLst/>
                <a:latin typeface="Arial" panose="020B0604020202020204" pitchFamily="34" charset="0"/>
                <a:ea typeface="Times New Roman" panose="02020603050405020304" pitchFamily="18" charset="0"/>
                <a:cs typeface="Arial" panose="020B0604020202020204" pitchFamily="34" charset="0"/>
              </a:rPr>
              <a:t> Benjamin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grät</a:t>
            </a:r>
            <a:r>
              <a:rPr lang="en-US" sz="2600" i="1" dirty="0">
                <a:effectLst/>
                <a:latin typeface="Arial" panose="020B0604020202020204" pitchFamily="34" charset="0"/>
                <a:ea typeface="Times New Roman" panose="02020603050405020304" pitchFamily="18" charset="0"/>
                <a:cs typeface="Arial" panose="020B0604020202020204" pitchFamily="34" charset="0"/>
              </a:rPr>
              <a:t> vid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hans</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hals</a:t>
            </a:r>
            <a:r>
              <a:rPr lang="en-US" sz="2600" i="1" dirty="0">
                <a:effectLst/>
                <a:latin typeface="Arial" panose="020B0604020202020204" pitchFamily="34" charset="0"/>
                <a:ea typeface="Times New Roman" panose="02020603050405020304" pitchFamily="18" charset="0"/>
                <a:cs typeface="Arial" panose="020B0604020202020204" pitchFamily="34" charset="0"/>
              </a:rPr>
              <a:t>. 15 Han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kysste</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alla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sina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bröder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grät</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i</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deras</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armar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Därefter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samtalade</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hans</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bröder</a:t>
            </a:r>
            <a:r>
              <a:rPr lang="en-US" sz="2600" i="1" dirty="0">
                <a:effectLst/>
                <a:latin typeface="Arial" panose="020B0604020202020204" pitchFamily="34" charset="0"/>
                <a:ea typeface="Times New Roman" panose="02020603050405020304" pitchFamily="18" charset="0"/>
                <a:cs typeface="Arial" panose="020B0604020202020204" pitchFamily="34" charset="0"/>
              </a:rPr>
              <a:t> med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honom</a:t>
            </a:r>
            <a:r>
              <a:rPr lang="en-US" sz="2600" i="1" dirty="0">
                <a:effectLst/>
                <a:latin typeface="Arial" panose="020B0604020202020204" pitchFamily="34" charset="0"/>
                <a:ea typeface="Times New Roman" panose="02020603050405020304" pitchFamily="18" charset="0"/>
                <a:cs typeface="Arial" panose="020B0604020202020204" pitchFamily="34" charset="0"/>
              </a:rPr>
              <a:t>.</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sz="2600"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62368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C2C50E-E987-1847-C4E6-E1E0143E0F2A}"/>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D3FE807F-B6C9-DF6C-4FDD-47A7116A20F0}"/>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CAF5D64D-3E50-FE42-DEAE-1EE0F123AADB}"/>
              </a:ext>
            </a:extLst>
          </p:cNvPr>
          <p:cNvSpPr>
            <a:spLocks noGrp="1"/>
          </p:cNvSpPr>
          <p:nvPr>
            <p:ph idx="1"/>
          </p:nvPr>
        </p:nvSpPr>
        <p:spPr>
          <a:xfrm>
            <a:off x="505694" y="389744"/>
            <a:ext cx="11249891" cy="6100997"/>
          </a:xfrm>
        </p:spPr>
        <p:txBody>
          <a:bodyPr>
            <a:normAutofit/>
          </a:bodyPr>
          <a:lstStyle/>
          <a:p>
            <a:pPr marL="0" marR="0" indent="0">
              <a:buNone/>
            </a:pPr>
            <a:r>
              <a:rPr lang="en-US" sz="2600" b="1" i="1" dirty="0">
                <a:effectLst/>
                <a:latin typeface="Arial" panose="020B0604020202020204" pitchFamily="34" charset="0"/>
                <a:ea typeface="Times New Roman" panose="02020603050405020304" pitchFamily="18" charset="0"/>
                <a:cs typeface="Arial" panose="020B0604020202020204" pitchFamily="34" charset="0"/>
              </a:rPr>
              <a:t>Habakkuk 3:17-19 </a:t>
            </a:r>
            <a:r>
              <a:rPr lang="en-US" sz="2600" i="1" dirty="0">
                <a:effectLst/>
                <a:latin typeface="Arial" panose="020B0604020202020204" pitchFamily="34" charset="0"/>
                <a:ea typeface="Times New Roman" panose="02020603050405020304" pitchFamily="18" charset="0"/>
                <a:cs typeface="Arial" panose="020B0604020202020204" pitchFamily="34" charset="0"/>
              </a:rPr>
              <a:t>Though the fig tree does not bud and there are no grapes on the vines, though the olive crop fails and the fields produce no food, though there are no sheep in the pen and no cattle in the stalls, 18 yet I will rejoice in the Lord, I will be joyful in God my Savior.19 The Sovereign Lord is my strength; he makes my feet like the feet of a deer, he enables me to tread on the heights.</a:t>
            </a:r>
          </a:p>
          <a:p>
            <a:pPr marL="0" marR="0" indent="0">
              <a:buNone/>
            </a:pPr>
            <a:r>
              <a:rPr lang="en-US" sz="2600" i="1" dirty="0">
                <a:effectLst/>
                <a:latin typeface="Arial" panose="020B0604020202020204" pitchFamily="34" charset="0"/>
                <a:ea typeface="Times New Roman" panose="02020603050405020304" pitchFamily="18" charset="0"/>
                <a:cs typeface="Arial" panose="020B0604020202020204" pitchFamily="34" charset="0"/>
              </a:rPr>
              <a:t> </a:t>
            </a:r>
          </a:p>
          <a:p>
            <a:pPr marL="0" marR="0" indent="0">
              <a:buNone/>
            </a:pPr>
            <a:r>
              <a:rPr lang="en-US" sz="2600" b="1" i="1" dirty="0" err="1">
                <a:effectLst/>
                <a:latin typeface="Arial" panose="020B0604020202020204" pitchFamily="34" charset="0"/>
                <a:ea typeface="Times New Roman" panose="02020603050405020304" pitchFamily="18" charset="0"/>
                <a:cs typeface="Arial" panose="020B0604020202020204" pitchFamily="34" charset="0"/>
              </a:rPr>
              <a:t>Habackuk</a:t>
            </a:r>
            <a:r>
              <a:rPr lang="en-US" sz="2600" b="1" i="1" dirty="0">
                <a:effectLst/>
                <a:latin typeface="Arial" panose="020B0604020202020204" pitchFamily="34" charset="0"/>
                <a:ea typeface="Times New Roman" panose="02020603050405020304" pitchFamily="18" charset="0"/>
                <a:cs typeface="Arial" panose="020B0604020202020204" pitchFamily="34" charset="0"/>
              </a:rPr>
              <a:t> 3:17-19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Fikonträdet</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blomstrar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inte</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mer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vinstocken</a:t>
            </a:r>
            <a:r>
              <a:rPr lang="en-US" sz="2600" i="1" dirty="0">
                <a:effectLst/>
                <a:latin typeface="Arial" panose="020B0604020202020204" pitchFamily="34" charset="0"/>
                <a:ea typeface="Times New Roman" panose="02020603050405020304" pitchFamily="18" charset="0"/>
                <a:cs typeface="Arial" panose="020B0604020202020204" pitchFamily="34" charset="0"/>
              </a:rPr>
              <a:t> ger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ingen</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skörd</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Olivträdets</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frukt</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slår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fel</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fälten</a:t>
            </a:r>
            <a:r>
              <a:rPr lang="en-US" sz="2600" i="1" dirty="0">
                <a:effectLst/>
                <a:latin typeface="Arial" panose="020B0604020202020204" pitchFamily="34" charset="0"/>
                <a:ea typeface="Times New Roman" panose="02020603050405020304" pitchFamily="18" charset="0"/>
                <a:cs typeface="Arial" panose="020B0604020202020204" pitchFamily="34" charset="0"/>
              </a:rPr>
              <a:t> ger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ingen</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föda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Fåren</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rycks</a:t>
            </a:r>
            <a:r>
              <a:rPr lang="en-US" sz="2600" i="1" dirty="0">
                <a:effectLst/>
                <a:latin typeface="Arial" panose="020B0604020202020204" pitchFamily="34" charset="0"/>
                <a:ea typeface="Times New Roman" panose="02020603050405020304" pitchFamily="18" charset="0"/>
                <a:cs typeface="Arial" panose="020B0604020202020204" pitchFamily="34" charset="0"/>
              </a:rPr>
              <a:t> bort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ur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fållorna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ingen</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boskap</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finns</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i</a:t>
            </a:r>
            <a:r>
              <a:rPr lang="en-US" sz="2600" i="1" dirty="0">
                <a:effectLst/>
                <a:latin typeface="Arial" panose="020B0604020202020204" pitchFamily="34" charset="0"/>
                <a:ea typeface="Times New Roman" panose="02020603050405020304" pitchFamily="18" charset="0"/>
                <a:cs typeface="Arial" panose="020B0604020202020204" pitchFamily="34" charset="0"/>
              </a:rPr>
              <a:t> stallen.18 Men jag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vill</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jubla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i</a:t>
            </a:r>
            <a:r>
              <a:rPr lang="en-US" sz="2600" i="1" dirty="0">
                <a:effectLst/>
                <a:latin typeface="Arial" panose="020B0604020202020204" pitchFamily="34" charset="0"/>
                <a:ea typeface="Times New Roman" panose="02020603050405020304" pitchFamily="18" charset="0"/>
                <a:cs typeface="Arial" panose="020B0604020202020204" pitchFamily="34" charset="0"/>
              </a:rPr>
              <a:t> Herren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glädja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mig</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i</a:t>
            </a:r>
            <a:r>
              <a:rPr lang="en-US" sz="2600" i="1" dirty="0">
                <a:effectLst/>
                <a:latin typeface="Arial" panose="020B0604020202020204" pitchFamily="34" charset="0"/>
                <a:ea typeface="Times New Roman" panose="02020603050405020304" pitchFamily="18" charset="0"/>
                <a:cs typeface="Arial" panose="020B0604020202020204" pitchFamily="34" charset="0"/>
              </a:rPr>
              <a:t> min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frälsnings</a:t>
            </a:r>
            <a:r>
              <a:rPr lang="en-US" sz="2600" i="1" dirty="0">
                <a:effectLst/>
                <a:latin typeface="Arial" panose="020B0604020202020204" pitchFamily="34" charset="0"/>
                <a:ea typeface="Times New Roman" panose="02020603050405020304" pitchFamily="18" charset="0"/>
                <a:cs typeface="Arial" panose="020B0604020202020204" pitchFamily="34" charset="0"/>
              </a:rPr>
              <a:t> Gud. 19 Herren Gud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är</a:t>
            </a:r>
            <a:r>
              <a:rPr lang="en-US" sz="2600" i="1" dirty="0">
                <a:effectLst/>
                <a:latin typeface="Arial" panose="020B0604020202020204" pitchFamily="34" charset="0"/>
                <a:ea typeface="Times New Roman" panose="02020603050405020304" pitchFamily="18" charset="0"/>
                <a:cs typeface="Arial" panose="020B0604020202020204" pitchFamily="34" charset="0"/>
              </a:rPr>
              <a:t> min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styrka</a:t>
            </a:r>
            <a:r>
              <a:rPr lang="en-US" sz="2600" i="1" dirty="0">
                <a:effectLst/>
                <a:latin typeface="Arial" panose="020B0604020202020204" pitchFamily="34" charset="0"/>
                <a:ea typeface="Times New Roman" panose="02020603050405020304" pitchFamily="18" charset="0"/>
                <a:cs typeface="Arial" panose="020B0604020202020204" pitchFamily="34" charset="0"/>
              </a:rPr>
              <a:t>. Han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gör</a:t>
            </a:r>
            <a:r>
              <a:rPr lang="en-US" sz="2600" i="1" dirty="0">
                <a:effectLst/>
                <a:latin typeface="Arial" panose="020B0604020202020204" pitchFamily="34" charset="0"/>
                <a:ea typeface="Times New Roman" panose="02020603050405020304" pitchFamily="18" charset="0"/>
                <a:cs typeface="Arial" panose="020B0604020202020204" pitchFamily="34" charset="0"/>
              </a:rPr>
              <a:t> mina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fötter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som</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hjortens</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låter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mig</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gå</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fram</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över</a:t>
            </a:r>
            <a:r>
              <a:rPr lang="en-US" sz="2600" i="1" dirty="0">
                <a:effectLst/>
                <a:latin typeface="Arial" panose="020B0604020202020204" pitchFamily="34" charset="0"/>
                <a:ea typeface="Times New Roman" panose="02020603050405020304" pitchFamily="18" charset="0"/>
                <a:cs typeface="Arial" panose="020B0604020202020204" pitchFamily="34" charset="0"/>
              </a:rPr>
              <a:t> mina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höjder</a:t>
            </a:r>
            <a:r>
              <a:rPr lang="en-US" sz="2600" i="1" dirty="0">
                <a:effectLst/>
                <a:latin typeface="Arial" panose="020B0604020202020204" pitchFamily="34" charset="0"/>
                <a:ea typeface="Times New Roman" panose="02020603050405020304" pitchFamily="18" charset="0"/>
                <a:cs typeface="Arial" panose="020B0604020202020204" pitchFamily="34" charset="0"/>
              </a:rPr>
              <a:t>.</a:t>
            </a:r>
          </a:p>
          <a:p>
            <a:pPr marL="0" marR="0" indent="0">
              <a:buNone/>
            </a:pP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sz="2600"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32721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2EFD6-03D7-8BC3-662D-CCF98B873BDF}"/>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895445E2-14B6-172A-44F2-7ACBDAF13D50}"/>
              </a:ext>
            </a:extLst>
          </p:cNvPr>
          <p:cNvPicPr>
            <a:picLocks noChangeAspect="1"/>
          </p:cNvPicPr>
          <p:nvPr/>
        </p:nvPicPr>
        <p:blipFill>
          <a:blip r:embed="rId2"/>
          <a:stretch>
            <a:fillRect/>
          </a:stretch>
        </p:blipFill>
        <p:spPr>
          <a:xfrm>
            <a:off x="0" y="0"/>
            <a:ext cx="12275130" cy="6904761"/>
          </a:xfrm>
          <a:prstGeom prst="rect">
            <a:avLst/>
          </a:prstGeom>
        </p:spPr>
      </p:pic>
      <p:pic>
        <p:nvPicPr>
          <p:cNvPr id="1028" name="Picture 4" descr="The Art of Bouncing Back">
            <a:extLst>
              <a:ext uri="{FF2B5EF4-FFF2-40B4-BE49-F238E27FC236}">
                <a16:creationId xmlns:a16="http://schemas.microsoft.com/office/drawing/2014/main" id="{E22548E4-6D2E-7CFA-1ABE-A82BF40E7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56970" cy="690476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DE7720A5-284D-7145-7931-CDCF2CB9D5FE}"/>
              </a:ext>
            </a:extLst>
          </p:cNvPr>
          <p:cNvSpPr>
            <a:spLocks noGrp="1"/>
          </p:cNvSpPr>
          <p:nvPr>
            <p:ph idx="1"/>
          </p:nvPr>
        </p:nvSpPr>
        <p:spPr>
          <a:xfrm>
            <a:off x="2387367" y="616806"/>
            <a:ext cx="7500395" cy="1706645"/>
          </a:xfrm>
        </p:spPr>
        <p:txBody>
          <a:bodyPr>
            <a:noAutofit/>
          </a:bodyPr>
          <a:lstStyle/>
          <a:p>
            <a:pPr marL="0" marR="0" indent="0">
              <a:buNone/>
            </a:pPr>
            <a:r>
              <a:rPr lang="en-US" sz="8000" b="1" dirty="0">
                <a:effectLst/>
                <a:latin typeface="Bradley Hand" pitchFamily="2" charset="77"/>
                <a:ea typeface="Times New Roman" panose="02020603050405020304" pitchFamily="18" charset="0"/>
                <a:cs typeface="Arial" panose="020B0604020202020204" pitchFamily="34" charset="0"/>
              </a:rPr>
              <a:t>Bouncing back</a:t>
            </a:r>
            <a:endParaRPr lang="en-US" sz="4000" i="1" kern="100" dirty="0">
              <a:solidFill>
                <a:schemeClr val="bg1"/>
              </a:solidFill>
              <a:latin typeface="Bradley Hand" pitchFamily="2" charset="77"/>
              <a:ea typeface="Times New Roman" panose="02020603050405020304" pitchFamily="18" charset="0"/>
              <a:cs typeface="Arial" panose="020B0604020202020204" pitchFamily="34" charset="0"/>
            </a:endParaRPr>
          </a:p>
        </p:txBody>
      </p:sp>
      <p:sp>
        <p:nvSpPr>
          <p:cNvPr id="2" name="Content Placeholder 3">
            <a:extLst>
              <a:ext uri="{FF2B5EF4-FFF2-40B4-BE49-F238E27FC236}">
                <a16:creationId xmlns:a16="http://schemas.microsoft.com/office/drawing/2014/main" id="{28B76AD8-676E-AF02-F74F-4D1E3D12B3ED}"/>
              </a:ext>
            </a:extLst>
          </p:cNvPr>
          <p:cNvSpPr txBox="1">
            <a:spLocks/>
          </p:cNvSpPr>
          <p:nvPr/>
        </p:nvSpPr>
        <p:spPr>
          <a:xfrm>
            <a:off x="5676506" y="5055411"/>
            <a:ext cx="7500395" cy="17066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dirty="0">
                <a:solidFill>
                  <a:schemeClr val="bg1"/>
                </a:solidFill>
                <a:latin typeface="Bradley Hand" pitchFamily="2" charset="77"/>
                <a:ea typeface="Times New Roman" panose="02020603050405020304" pitchFamily="18" charset="0"/>
                <a:cs typeface="Arial" panose="020B0604020202020204" pitchFamily="34" charset="0"/>
              </a:rPr>
              <a:t>In ministry and life </a:t>
            </a:r>
          </a:p>
          <a:p>
            <a:pPr marL="0" indent="0">
              <a:buFont typeface="Arial" panose="020B0604020202020204" pitchFamily="34" charset="0"/>
              <a:buNone/>
            </a:pPr>
            <a:r>
              <a:rPr lang="en-US" sz="4000" b="1" dirty="0">
                <a:solidFill>
                  <a:schemeClr val="bg1"/>
                </a:solidFill>
                <a:latin typeface="Bradley Hand" pitchFamily="2" charset="77"/>
                <a:ea typeface="Times New Roman" panose="02020603050405020304" pitchFamily="18" charset="0"/>
                <a:cs typeface="Arial" panose="020B0604020202020204" pitchFamily="34" charset="0"/>
              </a:rPr>
              <a:t>I din </a:t>
            </a:r>
            <a:r>
              <a:rPr lang="en-US" sz="4000" b="1" dirty="0" err="1">
                <a:solidFill>
                  <a:schemeClr val="bg1"/>
                </a:solidFill>
                <a:latin typeface="Bradley Hand" pitchFamily="2" charset="77"/>
                <a:ea typeface="Times New Roman" panose="02020603050405020304" pitchFamily="18" charset="0"/>
                <a:cs typeface="Arial" panose="020B0604020202020204" pitchFamily="34" charset="0"/>
              </a:rPr>
              <a:t>tjänst</a:t>
            </a:r>
            <a:r>
              <a:rPr lang="en-US" sz="4000" b="1" dirty="0">
                <a:solidFill>
                  <a:schemeClr val="bg1"/>
                </a:solidFill>
                <a:latin typeface="Bradley Hand" pitchFamily="2" charset="77"/>
                <a:ea typeface="Times New Roman" panose="02020603050405020304" pitchFamily="18" charset="0"/>
                <a:cs typeface="Arial" panose="020B0604020202020204" pitchFamily="34" charset="0"/>
              </a:rPr>
              <a:t> </a:t>
            </a:r>
            <a:r>
              <a:rPr lang="en-US" sz="4000" b="1" dirty="0" err="1">
                <a:solidFill>
                  <a:schemeClr val="bg1"/>
                </a:solidFill>
                <a:latin typeface="Bradley Hand" pitchFamily="2" charset="77"/>
                <a:ea typeface="Times New Roman" panose="02020603050405020304" pitchFamily="18" charset="0"/>
                <a:cs typeface="Arial" panose="020B0604020202020204" pitchFamily="34" charset="0"/>
              </a:rPr>
              <a:t>och</a:t>
            </a:r>
            <a:r>
              <a:rPr lang="en-US" sz="4000" b="1" dirty="0">
                <a:solidFill>
                  <a:schemeClr val="bg1"/>
                </a:solidFill>
                <a:latin typeface="Bradley Hand" pitchFamily="2" charset="77"/>
                <a:ea typeface="Times New Roman" panose="02020603050405020304" pitchFamily="18" charset="0"/>
                <a:cs typeface="Arial" panose="020B0604020202020204" pitchFamily="34" charset="0"/>
              </a:rPr>
              <a:t> liv</a:t>
            </a:r>
            <a:endParaRPr lang="en-US" sz="4000" i="1" kern="100" dirty="0">
              <a:solidFill>
                <a:schemeClr val="bg1"/>
              </a:solidFill>
              <a:latin typeface="Bradley Hand" pitchFamily="2" charset="77"/>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3873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B9B62F-C03B-051B-CB2B-5126C7A3A37C}"/>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2B475372-B5E7-A77E-BBE5-3D5E4C5492FA}"/>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182CC8E4-888E-1697-8929-2C6E2A59A7C2}"/>
              </a:ext>
            </a:extLst>
          </p:cNvPr>
          <p:cNvSpPr>
            <a:spLocks noGrp="1"/>
          </p:cNvSpPr>
          <p:nvPr>
            <p:ph idx="1"/>
          </p:nvPr>
        </p:nvSpPr>
        <p:spPr>
          <a:xfrm>
            <a:off x="505694" y="389744"/>
            <a:ext cx="11249891" cy="6100997"/>
          </a:xfrm>
        </p:spPr>
        <p:txBody>
          <a:bodyPr>
            <a:normAutofit/>
          </a:bodyPr>
          <a:lstStyle/>
          <a:p>
            <a:pPr marL="0" marR="0" indent="0">
              <a:buNone/>
            </a:pPr>
            <a:r>
              <a:rPr lang="en-US" sz="2600" b="1" i="1" dirty="0">
                <a:effectLst/>
                <a:latin typeface="Arial" panose="020B0604020202020204" pitchFamily="34" charset="0"/>
                <a:ea typeface="Times New Roman" panose="02020603050405020304" pitchFamily="18" charset="0"/>
                <a:cs typeface="Arial" panose="020B0604020202020204" pitchFamily="34" charset="0"/>
              </a:rPr>
              <a:t>Habakkuk 3:17-19 </a:t>
            </a:r>
            <a:r>
              <a:rPr lang="en-US" sz="2600" i="1" dirty="0">
                <a:effectLst/>
                <a:latin typeface="Arial" panose="020B0604020202020204" pitchFamily="34" charset="0"/>
                <a:ea typeface="Times New Roman" panose="02020603050405020304" pitchFamily="18" charset="0"/>
                <a:cs typeface="Arial" panose="020B0604020202020204" pitchFamily="34" charset="0"/>
              </a:rPr>
              <a:t>Though the fig tree does not bud and there are no grapes on the vines, though the olive crop fails and the fields produce no food, though there are no sheep in the pen and no cattle in the stalls, 18 yet I will rejoice in the Lord, I will be joyful in God my Savior.19 The Sovereign Lord is my strength; he makes my feet like the feet of a deer, he enables me to tread on the heights.</a:t>
            </a:r>
          </a:p>
          <a:p>
            <a:pPr marL="0" marR="0" indent="0">
              <a:buNone/>
            </a:pPr>
            <a:r>
              <a:rPr lang="en-US" sz="2600" i="1" dirty="0">
                <a:effectLst/>
                <a:latin typeface="Arial" panose="020B0604020202020204" pitchFamily="34" charset="0"/>
                <a:ea typeface="Times New Roman" panose="02020603050405020304" pitchFamily="18" charset="0"/>
                <a:cs typeface="Arial" panose="020B0604020202020204" pitchFamily="34" charset="0"/>
              </a:rPr>
              <a:t> </a:t>
            </a:r>
          </a:p>
          <a:p>
            <a:pPr marL="0" marR="0" indent="0">
              <a:buNone/>
            </a:pPr>
            <a:r>
              <a:rPr lang="en-US" sz="2600" b="1" i="1" dirty="0" err="1">
                <a:effectLst/>
                <a:latin typeface="Arial" panose="020B0604020202020204" pitchFamily="34" charset="0"/>
                <a:ea typeface="Times New Roman" panose="02020603050405020304" pitchFamily="18" charset="0"/>
                <a:cs typeface="Arial" panose="020B0604020202020204" pitchFamily="34" charset="0"/>
              </a:rPr>
              <a:t>Habackuk</a:t>
            </a:r>
            <a:r>
              <a:rPr lang="en-US" sz="2600" b="1" i="1" dirty="0">
                <a:effectLst/>
                <a:latin typeface="Arial" panose="020B0604020202020204" pitchFamily="34" charset="0"/>
                <a:ea typeface="Times New Roman" panose="02020603050405020304" pitchFamily="18" charset="0"/>
                <a:cs typeface="Arial" panose="020B0604020202020204" pitchFamily="34" charset="0"/>
              </a:rPr>
              <a:t> 3:17-19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Fikonträdet</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blomstrar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inte</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mer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vinstocken</a:t>
            </a:r>
            <a:r>
              <a:rPr lang="en-US" sz="2600" i="1" dirty="0">
                <a:effectLst/>
                <a:latin typeface="Arial" panose="020B0604020202020204" pitchFamily="34" charset="0"/>
                <a:ea typeface="Times New Roman" panose="02020603050405020304" pitchFamily="18" charset="0"/>
                <a:cs typeface="Arial" panose="020B0604020202020204" pitchFamily="34" charset="0"/>
              </a:rPr>
              <a:t> ger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ingen</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skörd</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Olivträdets</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frukt</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slår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fel</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fälten</a:t>
            </a:r>
            <a:r>
              <a:rPr lang="en-US" sz="2600" i="1" dirty="0">
                <a:effectLst/>
                <a:latin typeface="Arial" panose="020B0604020202020204" pitchFamily="34" charset="0"/>
                <a:ea typeface="Times New Roman" panose="02020603050405020304" pitchFamily="18" charset="0"/>
                <a:cs typeface="Arial" panose="020B0604020202020204" pitchFamily="34" charset="0"/>
              </a:rPr>
              <a:t> ger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ingen</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föda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Fåren</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rycks</a:t>
            </a:r>
            <a:r>
              <a:rPr lang="en-US" sz="2600" i="1" dirty="0">
                <a:effectLst/>
                <a:latin typeface="Arial" panose="020B0604020202020204" pitchFamily="34" charset="0"/>
                <a:ea typeface="Times New Roman" panose="02020603050405020304" pitchFamily="18" charset="0"/>
                <a:cs typeface="Arial" panose="020B0604020202020204" pitchFamily="34" charset="0"/>
              </a:rPr>
              <a:t> bort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ur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fållorna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ingen</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boskap</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finns</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i</a:t>
            </a:r>
            <a:r>
              <a:rPr lang="en-US" sz="2600" i="1" dirty="0">
                <a:effectLst/>
                <a:latin typeface="Arial" panose="020B0604020202020204" pitchFamily="34" charset="0"/>
                <a:ea typeface="Times New Roman" panose="02020603050405020304" pitchFamily="18" charset="0"/>
                <a:cs typeface="Arial" panose="020B0604020202020204" pitchFamily="34" charset="0"/>
              </a:rPr>
              <a:t> stallen.18 Men jag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vill</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jubla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i</a:t>
            </a:r>
            <a:r>
              <a:rPr lang="en-US" sz="2600" i="1" dirty="0">
                <a:effectLst/>
                <a:latin typeface="Arial" panose="020B0604020202020204" pitchFamily="34" charset="0"/>
                <a:ea typeface="Times New Roman" panose="02020603050405020304" pitchFamily="18" charset="0"/>
                <a:cs typeface="Arial" panose="020B0604020202020204" pitchFamily="34" charset="0"/>
              </a:rPr>
              <a:t> Herren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glädja</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mig</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i</a:t>
            </a:r>
            <a:r>
              <a:rPr lang="en-US" sz="2600" i="1" dirty="0">
                <a:effectLst/>
                <a:latin typeface="Arial" panose="020B0604020202020204" pitchFamily="34" charset="0"/>
                <a:ea typeface="Times New Roman" panose="02020603050405020304" pitchFamily="18" charset="0"/>
                <a:cs typeface="Arial" panose="020B0604020202020204" pitchFamily="34" charset="0"/>
              </a:rPr>
              <a:t> min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frälsnings</a:t>
            </a:r>
            <a:r>
              <a:rPr lang="en-US" sz="2600" i="1" dirty="0">
                <a:effectLst/>
                <a:latin typeface="Arial" panose="020B0604020202020204" pitchFamily="34" charset="0"/>
                <a:ea typeface="Times New Roman" panose="02020603050405020304" pitchFamily="18" charset="0"/>
                <a:cs typeface="Arial" panose="020B0604020202020204" pitchFamily="34" charset="0"/>
              </a:rPr>
              <a:t> Gud. 19 Herren Gud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är</a:t>
            </a:r>
            <a:r>
              <a:rPr lang="en-US" sz="2600" i="1" dirty="0">
                <a:effectLst/>
                <a:latin typeface="Arial" panose="020B0604020202020204" pitchFamily="34" charset="0"/>
                <a:ea typeface="Times New Roman" panose="02020603050405020304" pitchFamily="18" charset="0"/>
                <a:cs typeface="Arial" panose="020B0604020202020204" pitchFamily="34" charset="0"/>
              </a:rPr>
              <a:t> min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styrka</a:t>
            </a:r>
            <a:r>
              <a:rPr lang="en-US" sz="2600" i="1" dirty="0">
                <a:effectLst/>
                <a:latin typeface="Arial" panose="020B0604020202020204" pitchFamily="34" charset="0"/>
                <a:ea typeface="Times New Roman" panose="02020603050405020304" pitchFamily="18" charset="0"/>
                <a:cs typeface="Arial" panose="020B0604020202020204" pitchFamily="34" charset="0"/>
              </a:rPr>
              <a:t>. Han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gör</a:t>
            </a:r>
            <a:r>
              <a:rPr lang="en-US" sz="2600" i="1" dirty="0">
                <a:effectLst/>
                <a:latin typeface="Arial" panose="020B0604020202020204" pitchFamily="34" charset="0"/>
                <a:ea typeface="Times New Roman" panose="02020603050405020304" pitchFamily="18" charset="0"/>
                <a:cs typeface="Arial" panose="020B0604020202020204" pitchFamily="34" charset="0"/>
              </a:rPr>
              <a:t> mina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fötter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som</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hjortens</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låter</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mig</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gå</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fram</a:t>
            </a:r>
            <a:r>
              <a:rPr lang="en-US" sz="2600" i="1" dirty="0">
                <a:effectLst/>
                <a:latin typeface="Arial" panose="020B0604020202020204" pitchFamily="34" charset="0"/>
                <a:ea typeface="Times New Roman" panose="02020603050405020304" pitchFamily="18" charset="0"/>
                <a:cs typeface="Arial" panose="020B0604020202020204" pitchFamily="34" charset="0"/>
              </a:rPr>
              <a:t>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över</a:t>
            </a:r>
            <a:r>
              <a:rPr lang="en-US" sz="2600" i="1" dirty="0">
                <a:effectLst/>
                <a:latin typeface="Arial" panose="020B0604020202020204" pitchFamily="34" charset="0"/>
                <a:ea typeface="Times New Roman" panose="02020603050405020304" pitchFamily="18" charset="0"/>
                <a:cs typeface="Arial" panose="020B0604020202020204" pitchFamily="34" charset="0"/>
              </a:rPr>
              <a:t> mina </a:t>
            </a:r>
            <a:r>
              <a:rPr lang="en-US" sz="2600" i="1" dirty="0" err="1">
                <a:effectLst/>
                <a:latin typeface="Arial" panose="020B0604020202020204" pitchFamily="34" charset="0"/>
                <a:ea typeface="Times New Roman" panose="02020603050405020304" pitchFamily="18" charset="0"/>
                <a:cs typeface="Arial" panose="020B0604020202020204" pitchFamily="34" charset="0"/>
              </a:rPr>
              <a:t>höjder</a:t>
            </a:r>
            <a:r>
              <a:rPr lang="en-US" sz="2600" i="1" dirty="0">
                <a:effectLst/>
                <a:latin typeface="Arial" panose="020B0604020202020204" pitchFamily="34" charset="0"/>
                <a:ea typeface="Times New Roman" panose="02020603050405020304" pitchFamily="18" charset="0"/>
                <a:cs typeface="Arial" panose="020B0604020202020204" pitchFamily="34" charset="0"/>
              </a:rPr>
              <a:t>.</a:t>
            </a:r>
          </a:p>
          <a:p>
            <a:pPr marL="0" marR="0" indent="0">
              <a:buNone/>
            </a:pP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sz="2600"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95253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FB60EB-568E-B5E9-FFC6-E1B36A10BED9}"/>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D5D4AE9C-292C-EF56-7897-793A4CE8D69B}"/>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1D65F0B3-A689-494E-CF10-3510420501F0}"/>
              </a:ext>
            </a:extLst>
          </p:cNvPr>
          <p:cNvSpPr>
            <a:spLocks noGrp="1"/>
          </p:cNvSpPr>
          <p:nvPr>
            <p:ph idx="1"/>
          </p:nvPr>
        </p:nvSpPr>
        <p:spPr>
          <a:xfrm>
            <a:off x="505694" y="389744"/>
            <a:ext cx="11249891" cy="6100997"/>
          </a:xfrm>
        </p:spPr>
        <p:txBody>
          <a:bodyPr>
            <a:normAutofit/>
          </a:bodyPr>
          <a:lstStyle/>
          <a:p>
            <a:pPr marL="742950" marR="0" indent="-742950">
              <a:spcBef>
                <a:spcPts val="400"/>
              </a:spcBef>
              <a:spcAft>
                <a:spcPts val="200"/>
              </a:spcAft>
              <a:buAutoNum type="arabicPeriod"/>
            </a:pPr>
            <a:r>
              <a:rPr lang="en-US" sz="4000" b="1" i="1">
                <a:effectLst/>
                <a:latin typeface="Arial" panose="020B0604020202020204" pitchFamily="34" charset="0"/>
                <a:ea typeface="Times New Roman" panose="02020603050405020304" pitchFamily="18" charset="0"/>
                <a:cs typeface="Arial" panose="020B0604020202020204" pitchFamily="34" charset="0"/>
              </a:rPr>
              <a:t>Spiritual Foundations - Nurturing and regular private spiritual practice</a:t>
            </a:r>
          </a:p>
          <a:p>
            <a:pPr marL="0" marR="0" indent="0">
              <a:spcBef>
                <a:spcPts val="400"/>
              </a:spcBef>
              <a:spcAft>
                <a:spcPts val="200"/>
              </a:spcAft>
              <a:buNone/>
            </a:pPr>
            <a:endParaRPr lang="en-US" sz="4000" b="1" i="1">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400"/>
              </a:spcBef>
              <a:spcAft>
                <a:spcPts val="200"/>
              </a:spcAft>
              <a:buNone/>
            </a:pPr>
            <a:r>
              <a:rPr lang="en-US" sz="4000" b="1" i="1">
                <a:effectLst/>
                <a:latin typeface="Arial" panose="020B0604020202020204" pitchFamily="34" charset="0"/>
                <a:ea typeface="Times New Roman" panose="02020603050405020304" pitchFamily="18" charset="0"/>
                <a:cs typeface="Arial" panose="020B0604020202020204" pitchFamily="34" charset="0"/>
              </a:rPr>
              <a:t>Andliga grunder - Vårdande och regelbunden egen andlig input</a:t>
            </a:r>
          </a:p>
          <a:p>
            <a:pPr marL="0" marR="0" indent="0">
              <a:buNone/>
            </a:pPr>
            <a:endParaRPr lang="en-US" sz="260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sz="260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sz="2600" i="1" kern="1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val 4">
            <a:extLst>
              <a:ext uri="{FF2B5EF4-FFF2-40B4-BE49-F238E27FC236}">
                <a16:creationId xmlns:a16="http://schemas.microsoft.com/office/drawing/2014/main" id="{2D854910-E9F2-439A-0911-4EBF83E75084}"/>
              </a:ext>
            </a:extLst>
          </p:cNvPr>
          <p:cNvSpPr/>
          <p:nvPr/>
        </p:nvSpPr>
        <p:spPr>
          <a:xfrm>
            <a:off x="7315200" y="3298371"/>
            <a:ext cx="4245429" cy="431074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cross in a hands&#10;&#10;Description automatically generated">
            <a:extLst>
              <a:ext uri="{FF2B5EF4-FFF2-40B4-BE49-F238E27FC236}">
                <a16:creationId xmlns:a16="http://schemas.microsoft.com/office/drawing/2014/main" id="{81687D98-3DD7-C821-A727-D95080271BD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8729" y="3472544"/>
            <a:ext cx="3385455" cy="3385455"/>
          </a:xfrm>
          <a:prstGeom prst="rect">
            <a:avLst/>
          </a:prstGeom>
          <a:noFill/>
          <a:ln>
            <a:noFill/>
          </a:ln>
        </p:spPr>
      </p:pic>
    </p:spTree>
    <p:extLst>
      <p:ext uri="{BB962C8B-B14F-4D97-AF65-F5344CB8AC3E}">
        <p14:creationId xmlns:p14="http://schemas.microsoft.com/office/powerpoint/2010/main" val="2711803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CF109B-D215-2AF9-B5B9-81FDD8E47BBD}"/>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625BD2AA-F463-B913-CCCB-6AF5D712A5A5}"/>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CBACF01D-64D9-59D1-E55C-3D38F9D34AF5}"/>
              </a:ext>
            </a:extLst>
          </p:cNvPr>
          <p:cNvSpPr>
            <a:spLocks noGrp="1"/>
          </p:cNvSpPr>
          <p:nvPr>
            <p:ph idx="1"/>
          </p:nvPr>
        </p:nvSpPr>
        <p:spPr>
          <a:xfrm>
            <a:off x="505694" y="389744"/>
            <a:ext cx="11249891" cy="6100997"/>
          </a:xfrm>
        </p:spPr>
        <p:txBody>
          <a:bodyPr>
            <a:normAutofit/>
          </a:bodyPr>
          <a:lstStyle/>
          <a:p>
            <a:pPr marL="0" marR="0" indent="0">
              <a:spcBef>
                <a:spcPts val="400"/>
              </a:spcBef>
              <a:spcAft>
                <a:spcPts val="200"/>
              </a:spcAft>
              <a:buNone/>
            </a:pPr>
            <a:r>
              <a:rPr lang="en-US" sz="4000" b="1" i="1" dirty="0">
                <a:effectLst/>
                <a:latin typeface="Arial" panose="020B0604020202020204" pitchFamily="34" charset="0"/>
                <a:ea typeface="Times New Roman" panose="02020603050405020304" pitchFamily="18" charset="0"/>
                <a:cs typeface="Arial" panose="020B0604020202020204" pitchFamily="34" charset="0"/>
              </a:rPr>
              <a:t>2. Clarity of Purpose - Clear sense of purpose or calling in ministry and life</a:t>
            </a:r>
          </a:p>
          <a:p>
            <a:pPr marL="0" marR="0" indent="0">
              <a:spcBef>
                <a:spcPts val="400"/>
              </a:spcBef>
              <a:spcAft>
                <a:spcPts val="200"/>
              </a:spcAft>
              <a:buNone/>
            </a:pPr>
            <a:endParaRPr lang="en-US" sz="4000" b="1" i="1"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400"/>
              </a:spcBef>
              <a:spcAft>
                <a:spcPts val="200"/>
              </a:spcAft>
              <a:buNone/>
            </a:pPr>
            <a:r>
              <a:rPr lang="en-US" sz="4000" b="1" i="1" dirty="0" err="1">
                <a:effectLst/>
                <a:latin typeface="Arial" panose="020B0604020202020204" pitchFamily="34" charset="0"/>
                <a:ea typeface="Times New Roman" panose="02020603050405020304" pitchFamily="18" charset="0"/>
                <a:cs typeface="Arial" panose="020B0604020202020204" pitchFamily="34" charset="0"/>
              </a:rPr>
              <a:t>Tydlighet</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i</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syfte</a:t>
            </a:r>
            <a:r>
              <a:rPr lang="en-US" sz="4000" b="1" i="1" dirty="0">
                <a:effectLst/>
                <a:latin typeface="Arial" panose="020B0604020202020204" pitchFamily="34" charset="0"/>
                <a:ea typeface="Times New Roman" panose="02020603050405020304" pitchFamily="18" charset="0"/>
                <a:cs typeface="Arial" panose="020B0604020202020204" pitchFamily="34" charset="0"/>
              </a:rPr>
              <a:t> -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Tydlig</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känsla</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av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syfte</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eller</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kallelse</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i</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tjänst</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och</a:t>
            </a:r>
            <a:r>
              <a:rPr lang="en-US" sz="4000" b="1" i="1" dirty="0">
                <a:effectLst/>
                <a:latin typeface="Arial" panose="020B0604020202020204" pitchFamily="34" charset="0"/>
                <a:ea typeface="Times New Roman" panose="02020603050405020304" pitchFamily="18" charset="0"/>
                <a:cs typeface="Arial" panose="020B0604020202020204" pitchFamily="34" charset="0"/>
              </a:rPr>
              <a:t> liv</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sz="2600" i="1" kern="1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val 4">
            <a:extLst>
              <a:ext uri="{FF2B5EF4-FFF2-40B4-BE49-F238E27FC236}">
                <a16:creationId xmlns:a16="http://schemas.microsoft.com/office/drawing/2014/main" id="{0D6BD66D-6EBB-5CAF-4284-5DE161215A61}"/>
              </a:ext>
            </a:extLst>
          </p:cNvPr>
          <p:cNvSpPr/>
          <p:nvPr/>
        </p:nvSpPr>
        <p:spPr>
          <a:xfrm>
            <a:off x="7315200" y="3298371"/>
            <a:ext cx="4245429" cy="431074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star with a person in it&#10;&#10;Description automatically generated">
            <a:extLst>
              <a:ext uri="{FF2B5EF4-FFF2-40B4-BE49-F238E27FC236}">
                <a16:creationId xmlns:a16="http://schemas.microsoft.com/office/drawing/2014/main" id="{DAE80C03-9E46-599C-4CDA-83A66B54B9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8421" y="3190438"/>
            <a:ext cx="3858985" cy="3858985"/>
          </a:xfrm>
          <a:prstGeom prst="rect">
            <a:avLst/>
          </a:prstGeom>
          <a:noFill/>
          <a:ln>
            <a:noFill/>
          </a:ln>
        </p:spPr>
      </p:pic>
    </p:spTree>
    <p:extLst>
      <p:ext uri="{BB962C8B-B14F-4D97-AF65-F5344CB8AC3E}">
        <p14:creationId xmlns:p14="http://schemas.microsoft.com/office/powerpoint/2010/main" val="2255431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9096F4-6CF0-7127-5C3B-43D39FF03C94}"/>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3546BBCB-B852-52BC-833E-C7D42B7B05D4}"/>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DB686B1D-1DD8-183B-13D0-14A22C5802B0}"/>
              </a:ext>
            </a:extLst>
          </p:cNvPr>
          <p:cNvSpPr>
            <a:spLocks noGrp="1"/>
          </p:cNvSpPr>
          <p:nvPr>
            <p:ph idx="1"/>
          </p:nvPr>
        </p:nvSpPr>
        <p:spPr>
          <a:xfrm>
            <a:off x="505694" y="389744"/>
            <a:ext cx="11249891" cy="6100997"/>
          </a:xfrm>
        </p:spPr>
        <p:txBody>
          <a:bodyPr>
            <a:normAutofit/>
          </a:bodyPr>
          <a:lstStyle/>
          <a:p>
            <a:pPr marL="0" marR="0" indent="0">
              <a:spcBef>
                <a:spcPts val="400"/>
              </a:spcBef>
              <a:spcAft>
                <a:spcPts val="200"/>
              </a:spcAft>
              <a:buNone/>
            </a:pPr>
            <a:r>
              <a:rPr lang="en-US" sz="4000" b="1" i="1" dirty="0">
                <a:effectLst/>
                <a:latin typeface="Arial" panose="020B0604020202020204" pitchFamily="34" charset="0"/>
                <a:ea typeface="Times New Roman" panose="02020603050405020304" pitchFamily="18" charset="0"/>
                <a:cs typeface="Arial" panose="020B0604020202020204" pitchFamily="34" charset="0"/>
              </a:rPr>
              <a:t>3. Sense of self - Sense of identity and worth not dependent on external issues</a:t>
            </a:r>
          </a:p>
          <a:p>
            <a:pPr marL="0" marR="0" indent="0">
              <a:spcBef>
                <a:spcPts val="400"/>
              </a:spcBef>
              <a:spcAft>
                <a:spcPts val="200"/>
              </a:spcAft>
              <a:buNone/>
            </a:pPr>
            <a:endParaRPr lang="en-US" sz="4000" b="1" i="1"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400"/>
              </a:spcBef>
              <a:spcAft>
                <a:spcPts val="200"/>
              </a:spcAft>
              <a:buNone/>
            </a:pPr>
            <a:r>
              <a:rPr lang="en-US" sz="4000" b="1" i="1" dirty="0" err="1">
                <a:effectLst/>
                <a:latin typeface="Arial" panose="020B0604020202020204" pitchFamily="34" charset="0"/>
                <a:ea typeface="Times New Roman" panose="02020603050405020304" pitchFamily="18" charset="0"/>
                <a:cs typeface="Arial" panose="020B0604020202020204" pitchFamily="34" charset="0"/>
              </a:rPr>
              <a:t>Självkänsla</a:t>
            </a:r>
            <a:r>
              <a:rPr lang="en-US" sz="4000" b="1" i="1" dirty="0">
                <a:effectLst/>
                <a:latin typeface="Arial" panose="020B0604020202020204" pitchFamily="34" charset="0"/>
                <a:ea typeface="Times New Roman" panose="02020603050405020304" pitchFamily="18" charset="0"/>
                <a:cs typeface="Arial" panose="020B0604020202020204" pitchFamily="34" charset="0"/>
              </a:rPr>
              <a:t> -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Känslan</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av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identitet</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och</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värde</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är</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inte</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beroende</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av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yttre</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omständigheter</a:t>
            </a:r>
            <a:endParaRPr lang="en-US" sz="4000" b="1" i="1"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sz="2600" i="1" kern="1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val 4">
            <a:extLst>
              <a:ext uri="{FF2B5EF4-FFF2-40B4-BE49-F238E27FC236}">
                <a16:creationId xmlns:a16="http://schemas.microsoft.com/office/drawing/2014/main" id="{FB14A867-1497-9556-5DC4-97692BE842F3}"/>
              </a:ext>
            </a:extLst>
          </p:cNvPr>
          <p:cNvSpPr/>
          <p:nvPr/>
        </p:nvSpPr>
        <p:spPr>
          <a:xfrm>
            <a:off x="7315200" y="3298371"/>
            <a:ext cx="4245429" cy="431074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ue road with white lines&#10;&#10;Description automatically generated">
            <a:extLst>
              <a:ext uri="{FF2B5EF4-FFF2-40B4-BE49-F238E27FC236}">
                <a16:creationId xmlns:a16="http://schemas.microsoft.com/office/drawing/2014/main" id="{584931CD-00A5-EB77-F0C2-A6674FEA58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01105" y="3298371"/>
            <a:ext cx="3273617" cy="3273617"/>
          </a:xfrm>
          <a:prstGeom prst="rect">
            <a:avLst/>
          </a:prstGeom>
          <a:noFill/>
          <a:ln>
            <a:noFill/>
          </a:ln>
        </p:spPr>
      </p:pic>
    </p:spTree>
    <p:extLst>
      <p:ext uri="{BB962C8B-B14F-4D97-AF65-F5344CB8AC3E}">
        <p14:creationId xmlns:p14="http://schemas.microsoft.com/office/powerpoint/2010/main" val="1704937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BDD82E-2EA8-D60C-650C-7B075F699336}"/>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231C415D-F011-5F21-DE1C-A2B6759AB7A1}"/>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C823676D-05B6-387D-1531-2F4891BE7A89}"/>
              </a:ext>
            </a:extLst>
          </p:cNvPr>
          <p:cNvSpPr>
            <a:spLocks noGrp="1"/>
          </p:cNvSpPr>
          <p:nvPr>
            <p:ph idx="1"/>
          </p:nvPr>
        </p:nvSpPr>
        <p:spPr>
          <a:xfrm>
            <a:off x="505694" y="389744"/>
            <a:ext cx="11249891" cy="6100997"/>
          </a:xfrm>
        </p:spPr>
        <p:txBody>
          <a:bodyPr>
            <a:normAutofit/>
          </a:bodyPr>
          <a:lstStyle/>
          <a:p>
            <a:pPr marL="0" marR="0" indent="0">
              <a:spcBef>
                <a:spcPts val="400"/>
              </a:spcBef>
              <a:spcAft>
                <a:spcPts val="200"/>
              </a:spcAft>
              <a:buNone/>
            </a:pPr>
            <a:r>
              <a:rPr lang="en-US" sz="4000" b="1" i="1" dirty="0">
                <a:effectLst/>
                <a:latin typeface="Arial" panose="020B0604020202020204" pitchFamily="34" charset="0"/>
                <a:ea typeface="Times New Roman" panose="02020603050405020304" pitchFamily="18" charset="0"/>
                <a:cs typeface="Arial" panose="020B0604020202020204" pitchFamily="34" charset="0"/>
              </a:rPr>
              <a:t>4. Integration - Having a good fit between your aspirations and ministry tasks</a:t>
            </a:r>
          </a:p>
          <a:p>
            <a:pPr marL="0" marR="0" indent="0">
              <a:spcBef>
                <a:spcPts val="400"/>
              </a:spcBef>
              <a:spcAft>
                <a:spcPts val="200"/>
              </a:spcAft>
              <a:buNone/>
            </a:pPr>
            <a:endParaRPr lang="en-US" sz="4000" b="1" i="1"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400"/>
              </a:spcBef>
              <a:spcAft>
                <a:spcPts val="200"/>
              </a:spcAft>
              <a:buNone/>
            </a:pPr>
            <a:r>
              <a:rPr lang="en-US" sz="4000" b="1" i="1" dirty="0">
                <a:effectLst/>
                <a:latin typeface="Arial" panose="020B0604020202020204" pitchFamily="34" charset="0"/>
                <a:ea typeface="Times New Roman" panose="02020603050405020304" pitchFamily="18" charset="0"/>
                <a:cs typeface="Arial" panose="020B0604020202020204" pitchFamily="34" charset="0"/>
              </a:rPr>
              <a:t>Integration -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Att</a:t>
            </a:r>
            <a:r>
              <a:rPr lang="en-US" sz="4000" b="1" i="1" dirty="0">
                <a:effectLst/>
                <a:latin typeface="Arial" panose="020B0604020202020204" pitchFamily="34" charset="0"/>
                <a:ea typeface="Times New Roman" panose="02020603050405020304" pitchFamily="18" charset="0"/>
                <a:cs typeface="Arial" panose="020B0604020202020204" pitchFamily="34" charset="0"/>
              </a:rPr>
              <a:t> ha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en</a:t>
            </a:r>
            <a:r>
              <a:rPr lang="en-US" sz="4000" b="1" i="1" dirty="0">
                <a:effectLst/>
                <a:latin typeface="Arial" panose="020B0604020202020204" pitchFamily="34" charset="0"/>
                <a:ea typeface="Times New Roman" panose="02020603050405020304" pitchFamily="18" charset="0"/>
                <a:cs typeface="Arial" panose="020B0604020202020204" pitchFamily="34" charset="0"/>
              </a:rPr>
              <a:t> bra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balans</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mellan</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dina</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ambitioner</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och</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uppdrag</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sz="2600" i="1" kern="1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val 4">
            <a:extLst>
              <a:ext uri="{FF2B5EF4-FFF2-40B4-BE49-F238E27FC236}">
                <a16:creationId xmlns:a16="http://schemas.microsoft.com/office/drawing/2014/main" id="{04AC5D7F-B978-A85E-3279-23395D686EE1}"/>
              </a:ext>
            </a:extLst>
          </p:cNvPr>
          <p:cNvSpPr/>
          <p:nvPr/>
        </p:nvSpPr>
        <p:spPr>
          <a:xfrm>
            <a:off x="7315200" y="3298371"/>
            <a:ext cx="4245429" cy="431074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ue puzzle piece in a square&#10;&#10;Description automatically generated">
            <a:extLst>
              <a:ext uri="{FF2B5EF4-FFF2-40B4-BE49-F238E27FC236}">
                <a16:creationId xmlns:a16="http://schemas.microsoft.com/office/drawing/2014/main" id="{24791279-E991-851B-FA47-8644EF36E9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0533" y="3503239"/>
            <a:ext cx="3354761" cy="3354761"/>
          </a:xfrm>
          <a:prstGeom prst="rect">
            <a:avLst/>
          </a:prstGeom>
          <a:noFill/>
          <a:ln>
            <a:noFill/>
          </a:ln>
        </p:spPr>
      </p:pic>
    </p:spTree>
    <p:extLst>
      <p:ext uri="{BB962C8B-B14F-4D97-AF65-F5344CB8AC3E}">
        <p14:creationId xmlns:p14="http://schemas.microsoft.com/office/powerpoint/2010/main" val="1874235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B8E45A-DDF2-2DD3-1CE8-F14D9623C36C}"/>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0DEAF32C-D71F-082C-9032-FE7B06B82E85}"/>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701C38A2-0825-C00D-EB68-122728BF39D5}"/>
              </a:ext>
            </a:extLst>
          </p:cNvPr>
          <p:cNvSpPr>
            <a:spLocks noGrp="1"/>
          </p:cNvSpPr>
          <p:nvPr>
            <p:ph idx="1"/>
          </p:nvPr>
        </p:nvSpPr>
        <p:spPr>
          <a:xfrm>
            <a:off x="505694" y="389744"/>
            <a:ext cx="11249891" cy="6100997"/>
          </a:xfrm>
        </p:spPr>
        <p:txBody>
          <a:bodyPr>
            <a:normAutofit/>
          </a:bodyPr>
          <a:lstStyle/>
          <a:p>
            <a:pPr marL="0" marR="0" indent="0">
              <a:spcBef>
                <a:spcPts val="400"/>
              </a:spcBef>
              <a:spcAft>
                <a:spcPts val="200"/>
              </a:spcAft>
              <a:buNone/>
            </a:pPr>
            <a:r>
              <a:rPr lang="en-US" sz="4000" b="1" i="1" dirty="0">
                <a:effectLst/>
                <a:latin typeface="Arial" panose="020B0604020202020204" pitchFamily="34" charset="0"/>
                <a:ea typeface="Times New Roman" panose="02020603050405020304" pitchFamily="18" charset="0"/>
                <a:cs typeface="Arial" panose="020B0604020202020204" pitchFamily="34" charset="0"/>
              </a:rPr>
              <a:t>5. Supportive relationships - Connecting with close friends for support, care, and growth</a:t>
            </a:r>
          </a:p>
          <a:p>
            <a:pPr marL="0" marR="0" indent="0">
              <a:spcBef>
                <a:spcPts val="400"/>
              </a:spcBef>
              <a:spcAft>
                <a:spcPts val="200"/>
              </a:spcAft>
              <a:buNone/>
            </a:pPr>
            <a:endParaRPr lang="en-US" sz="4000" b="1" i="1"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400"/>
              </a:spcBef>
              <a:spcAft>
                <a:spcPts val="200"/>
              </a:spcAft>
              <a:buNone/>
            </a:pPr>
            <a:r>
              <a:rPr lang="en-US" sz="4000" b="1" i="1" dirty="0" err="1">
                <a:effectLst/>
                <a:latin typeface="Arial" panose="020B0604020202020204" pitchFamily="34" charset="0"/>
                <a:ea typeface="Times New Roman" panose="02020603050405020304" pitchFamily="18" charset="0"/>
                <a:cs typeface="Arial" panose="020B0604020202020204" pitchFamily="34" charset="0"/>
              </a:rPr>
              <a:t>Stödjande</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relationer</a:t>
            </a:r>
            <a:r>
              <a:rPr lang="en-US" sz="4000" b="1" i="1" dirty="0">
                <a:effectLst/>
                <a:latin typeface="Arial" panose="020B0604020202020204" pitchFamily="34" charset="0"/>
                <a:ea typeface="Times New Roman" panose="02020603050405020304" pitchFamily="18" charset="0"/>
                <a:cs typeface="Arial" panose="020B0604020202020204" pitchFamily="34" charset="0"/>
              </a:rPr>
              <a:t> -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Att</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få</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kontakt</a:t>
            </a:r>
            <a:r>
              <a:rPr lang="en-US" sz="4000" b="1" i="1" dirty="0">
                <a:effectLst/>
                <a:latin typeface="Arial" panose="020B0604020202020204" pitchFamily="34" charset="0"/>
                <a:ea typeface="Times New Roman" panose="02020603050405020304" pitchFamily="18" charset="0"/>
                <a:cs typeface="Arial" panose="020B0604020202020204" pitchFamily="34" charset="0"/>
              </a:rPr>
              <a:t> med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nära</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vänner</a:t>
            </a:r>
            <a:r>
              <a:rPr lang="en-US" sz="4000" b="1" i="1" dirty="0">
                <a:effectLst/>
                <a:latin typeface="Arial" panose="020B0604020202020204" pitchFamily="34" charset="0"/>
                <a:ea typeface="Times New Roman" panose="02020603050405020304" pitchFamily="18" charset="0"/>
                <a:cs typeface="Arial" panose="020B0604020202020204" pitchFamily="34" charset="0"/>
              </a:rPr>
              <a:t> för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stöd</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vård</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och</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tillväxt</a:t>
            </a:r>
            <a:endParaRPr lang="en-US" sz="2600" i="1" kern="1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val 4">
            <a:extLst>
              <a:ext uri="{FF2B5EF4-FFF2-40B4-BE49-F238E27FC236}">
                <a16:creationId xmlns:a16="http://schemas.microsoft.com/office/drawing/2014/main" id="{6DDDD370-7CDC-D489-021A-0FEC151BF5CA}"/>
              </a:ext>
            </a:extLst>
          </p:cNvPr>
          <p:cNvSpPr/>
          <p:nvPr/>
        </p:nvSpPr>
        <p:spPr>
          <a:xfrm>
            <a:off x="7315200" y="3298371"/>
            <a:ext cx="4245429" cy="431074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and black logo&#10;&#10;Description automatically generated">
            <a:extLst>
              <a:ext uri="{FF2B5EF4-FFF2-40B4-BE49-F238E27FC236}">
                <a16:creationId xmlns:a16="http://schemas.microsoft.com/office/drawing/2014/main" id="{07BBD4D0-1F43-06B5-AD0F-76E186C7CB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2139" y="3440242"/>
            <a:ext cx="3287129" cy="3287129"/>
          </a:xfrm>
          <a:prstGeom prst="rect">
            <a:avLst/>
          </a:prstGeom>
          <a:noFill/>
          <a:ln>
            <a:noFill/>
          </a:ln>
        </p:spPr>
      </p:pic>
    </p:spTree>
    <p:extLst>
      <p:ext uri="{BB962C8B-B14F-4D97-AF65-F5344CB8AC3E}">
        <p14:creationId xmlns:p14="http://schemas.microsoft.com/office/powerpoint/2010/main" val="1466235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9A3566-70D5-8B8F-1D33-3DBFA83BDA6F}"/>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4C6D02B3-609F-DF57-8946-C28E5116DF77}"/>
              </a:ext>
            </a:extLst>
          </p:cNvPr>
          <p:cNvPicPr>
            <a:picLocks noChangeAspect="1"/>
          </p:cNvPicPr>
          <p:nvPr/>
        </p:nvPicPr>
        <p:blipFill>
          <a:blip r:embed="rId3"/>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1F93951B-7170-B7E5-FE22-D5137A78B28D}"/>
              </a:ext>
            </a:extLst>
          </p:cNvPr>
          <p:cNvSpPr>
            <a:spLocks noGrp="1"/>
          </p:cNvSpPr>
          <p:nvPr>
            <p:ph idx="1"/>
          </p:nvPr>
        </p:nvSpPr>
        <p:spPr>
          <a:xfrm>
            <a:off x="505694" y="389744"/>
            <a:ext cx="11249891" cy="6100997"/>
          </a:xfrm>
        </p:spPr>
        <p:txBody>
          <a:bodyPr>
            <a:normAutofit/>
          </a:bodyPr>
          <a:lstStyle/>
          <a:p>
            <a:pPr marL="0" marR="0" indent="0">
              <a:spcBef>
                <a:spcPts val="400"/>
              </a:spcBef>
              <a:spcAft>
                <a:spcPts val="200"/>
              </a:spcAft>
              <a:buNone/>
            </a:pPr>
            <a:r>
              <a:rPr lang="en-US" sz="4000" b="1" i="1" dirty="0">
                <a:effectLst/>
                <a:latin typeface="Arial" panose="020B0604020202020204" pitchFamily="34" charset="0"/>
                <a:ea typeface="Times New Roman" panose="02020603050405020304" pitchFamily="18" charset="0"/>
                <a:cs typeface="Arial" panose="020B0604020202020204" pitchFamily="34" charset="0"/>
              </a:rPr>
              <a:t>6. Balance &amp; Boundaries - Having time and energy to disconnect and recharge as needed</a:t>
            </a:r>
          </a:p>
          <a:p>
            <a:pPr marL="0" marR="0" indent="0">
              <a:spcBef>
                <a:spcPts val="400"/>
              </a:spcBef>
              <a:spcAft>
                <a:spcPts val="200"/>
              </a:spcAft>
              <a:buNone/>
            </a:pPr>
            <a:endParaRPr lang="en-US" sz="4000" b="1" i="1"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400"/>
              </a:spcBef>
              <a:spcAft>
                <a:spcPts val="200"/>
              </a:spcAft>
              <a:buNone/>
            </a:pPr>
            <a:r>
              <a:rPr lang="en-US" sz="4000" b="1" i="1" dirty="0" err="1">
                <a:effectLst/>
                <a:latin typeface="Arial" panose="020B0604020202020204" pitchFamily="34" charset="0"/>
                <a:ea typeface="Times New Roman" panose="02020603050405020304" pitchFamily="18" charset="0"/>
                <a:cs typeface="Arial" panose="020B0604020202020204" pitchFamily="34" charset="0"/>
              </a:rPr>
              <a:t>Balans</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&amp;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gränser</a:t>
            </a:r>
            <a:r>
              <a:rPr lang="en-US" sz="4000" b="1" i="1" dirty="0">
                <a:effectLst/>
                <a:latin typeface="Arial" panose="020B0604020202020204" pitchFamily="34" charset="0"/>
                <a:ea typeface="Times New Roman" panose="02020603050405020304" pitchFamily="18" charset="0"/>
                <a:cs typeface="Arial" panose="020B0604020202020204" pitchFamily="34" charset="0"/>
              </a:rPr>
              <a:t> -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Att</a:t>
            </a:r>
            <a:r>
              <a:rPr lang="en-US" sz="4000" b="1" i="1" dirty="0">
                <a:effectLst/>
                <a:latin typeface="Arial" panose="020B0604020202020204" pitchFamily="34" charset="0"/>
                <a:ea typeface="Times New Roman" panose="02020603050405020304" pitchFamily="18" charset="0"/>
                <a:cs typeface="Arial" panose="020B0604020202020204" pitchFamily="34" charset="0"/>
              </a:rPr>
              <a:t> ha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tid</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och</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energi</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att</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koppla</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ur</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och</a:t>
            </a:r>
            <a:r>
              <a:rPr lang="en-US" sz="4000" b="1" i="1" dirty="0">
                <a:effectLst/>
                <a:latin typeface="Arial" panose="020B0604020202020204" pitchFamily="34" charset="0"/>
                <a:ea typeface="Times New Roman" panose="02020603050405020304" pitchFamily="18" charset="0"/>
                <a:cs typeface="Arial" panose="020B0604020202020204" pitchFamily="34" charset="0"/>
              </a:rPr>
              <a:t>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ladda</a:t>
            </a:r>
            <a:r>
              <a:rPr lang="en-US" sz="4000" b="1" i="1" dirty="0">
                <a:effectLst/>
                <a:latin typeface="Arial" panose="020B0604020202020204" pitchFamily="34" charset="0"/>
                <a:ea typeface="Times New Roman" panose="02020603050405020304" pitchFamily="18" charset="0"/>
                <a:cs typeface="Arial" panose="020B0604020202020204" pitchFamily="34" charset="0"/>
              </a:rPr>
              <a:t> om det </a:t>
            </a:r>
            <a:r>
              <a:rPr lang="en-US" sz="4000" b="1" i="1" dirty="0" err="1">
                <a:effectLst/>
                <a:latin typeface="Arial" panose="020B0604020202020204" pitchFamily="34" charset="0"/>
                <a:ea typeface="Times New Roman" panose="02020603050405020304" pitchFamily="18" charset="0"/>
                <a:cs typeface="Arial" panose="020B0604020202020204" pitchFamily="34" charset="0"/>
              </a:rPr>
              <a:t>behövs</a:t>
            </a:r>
            <a:endParaRPr lang="en-US" sz="4000" b="1" i="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Oval 4">
            <a:extLst>
              <a:ext uri="{FF2B5EF4-FFF2-40B4-BE49-F238E27FC236}">
                <a16:creationId xmlns:a16="http://schemas.microsoft.com/office/drawing/2014/main" id="{1F41E2FA-A96B-A0FA-6256-F54B717D283E}"/>
              </a:ext>
            </a:extLst>
          </p:cNvPr>
          <p:cNvSpPr/>
          <p:nvPr/>
        </p:nvSpPr>
        <p:spPr>
          <a:xfrm>
            <a:off x="7315200" y="3298371"/>
            <a:ext cx="4245429" cy="431074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ue scale with black background&#10;&#10;Description automatically generated">
            <a:extLst>
              <a:ext uri="{FF2B5EF4-FFF2-40B4-BE49-F238E27FC236}">
                <a16:creationId xmlns:a16="http://schemas.microsoft.com/office/drawing/2014/main" id="{C91FE773-198A-655B-EF8C-45C8BFE5EB8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22241" y="3833131"/>
            <a:ext cx="2657610" cy="2657610"/>
          </a:xfrm>
          <a:prstGeom prst="rect">
            <a:avLst/>
          </a:prstGeom>
          <a:noFill/>
          <a:ln>
            <a:noFill/>
          </a:ln>
        </p:spPr>
      </p:pic>
    </p:spTree>
    <p:extLst>
      <p:ext uri="{BB962C8B-B14F-4D97-AF65-F5344CB8AC3E}">
        <p14:creationId xmlns:p14="http://schemas.microsoft.com/office/powerpoint/2010/main" val="1801242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2A3E1E-799C-A4F1-7B5D-D0010BC060DB}"/>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4F3B1EDB-DDE9-9B26-712A-FA64D9D898F1}"/>
              </a:ext>
            </a:extLst>
          </p:cNvPr>
          <p:cNvPicPr>
            <a:picLocks noChangeAspect="1"/>
          </p:cNvPicPr>
          <p:nvPr/>
        </p:nvPicPr>
        <p:blipFill>
          <a:blip r:embed="rId2"/>
          <a:stretch>
            <a:fillRect/>
          </a:stretch>
        </p:blipFill>
        <p:spPr>
          <a:xfrm>
            <a:off x="-6925" y="-41565"/>
            <a:ext cx="12275130" cy="6904761"/>
          </a:xfrm>
          <a:prstGeom prst="rect">
            <a:avLst/>
          </a:prstGeom>
        </p:spPr>
      </p:pic>
    </p:spTree>
    <p:extLst>
      <p:ext uri="{BB962C8B-B14F-4D97-AF65-F5344CB8AC3E}">
        <p14:creationId xmlns:p14="http://schemas.microsoft.com/office/powerpoint/2010/main" val="1114134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3D27B-6F95-D1C6-FCBD-77594D8F48C4}"/>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12DD18B2-C564-1A20-B499-6F2804A6B5DE}"/>
              </a:ext>
            </a:extLst>
          </p:cNvPr>
          <p:cNvPicPr>
            <a:picLocks noChangeAspect="1"/>
          </p:cNvPicPr>
          <p:nvPr/>
        </p:nvPicPr>
        <p:blipFill>
          <a:blip r:embed="rId2"/>
          <a:stretch>
            <a:fillRect/>
          </a:stretch>
        </p:blipFill>
        <p:spPr>
          <a:xfrm>
            <a:off x="0" y="0"/>
            <a:ext cx="12275130" cy="6904761"/>
          </a:xfrm>
          <a:prstGeom prst="rect">
            <a:avLst/>
          </a:prstGeom>
        </p:spPr>
      </p:pic>
      <p:sp>
        <p:nvSpPr>
          <p:cNvPr id="4" name="Content Placeholder 3">
            <a:extLst>
              <a:ext uri="{FF2B5EF4-FFF2-40B4-BE49-F238E27FC236}">
                <a16:creationId xmlns:a16="http://schemas.microsoft.com/office/drawing/2014/main" id="{CAEA810D-1BE8-E7CE-343B-260438A3ECF6}"/>
              </a:ext>
            </a:extLst>
          </p:cNvPr>
          <p:cNvSpPr>
            <a:spLocks noGrp="1"/>
          </p:cNvSpPr>
          <p:nvPr>
            <p:ph idx="1"/>
          </p:nvPr>
        </p:nvSpPr>
        <p:spPr>
          <a:xfrm>
            <a:off x="505694" y="622644"/>
            <a:ext cx="11249891" cy="5576341"/>
          </a:xfrm>
        </p:spPr>
        <p:txBody>
          <a:bodyPr>
            <a:normAutofit/>
          </a:bodyPr>
          <a:lstStyle/>
          <a:p>
            <a:pPr marL="0" indent="0">
              <a:lnSpc>
                <a:spcPct val="115000"/>
              </a:lnSpc>
              <a:spcAft>
                <a:spcPts val="800"/>
              </a:spcAft>
              <a:buNone/>
            </a:pPr>
            <a:r>
              <a:rPr lang="en-US" sz="2600" i="1" kern="100" dirty="0">
                <a:latin typeface="Arial" panose="020B0604020202020204" pitchFamily="34" charset="0"/>
                <a:ea typeface="Times New Roman" panose="02020603050405020304" pitchFamily="18" charset="0"/>
                <a:cs typeface="Arial" panose="020B0604020202020204" pitchFamily="34" charset="0"/>
              </a:rPr>
              <a:t>James 1: 2 – 4 Consider it pure joy, my brothers and sisters, whenever you face trials of many kinds, 3 because you know that the testing of your faith produces perseverance. 4 Let perseverance finish its work so that you may be mature and complete, not lacking anything.</a:t>
            </a:r>
          </a:p>
          <a:p>
            <a:pPr marL="0" indent="0">
              <a:lnSpc>
                <a:spcPct val="115000"/>
              </a:lnSpc>
              <a:spcAft>
                <a:spcPts val="800"/>
              </a:spcAft>
              <a:buNone/>
            </a:pPr>
            <a:endParaRPr lang="en-US" sz="2600" i="1" kern="100" dirty="0">
              <a:latin typeface="Arial" panose="020B0604020202020204" pitchFamily="34" charset="0"/>
              <a:ea typeface="Times New Roman" panose="02020603050405020304" pitchFamily="18" charset="0"/>
              <a:cs typeface="Arial" panose="020B0604020202020204" pitchFamily="34" charset="0"/>
            </a:endParaRPr>
          </a:p>
          <a:p>
            <a:pPr marL="0" indent="0">
              <a:lnSpc>
                <a:spcPct val="115000"/>
              </a:lnSpc>
              <a:spcAft>
                <a:spcPts val="800"/>
              </a:spcAft>
              <a:buNone/>
            </a:pPr>
            <a:r>
              <a:rPr lang="en-US" sz="2600" i="1" kern="100" dirty="0" err="1">
                <a:latin typeface="Arial" panose="020B0604020202020204" pitchFamily="34" charset="0"/>
                <a:ea typeface="Times New Roman" panose="02020603050405020304" pitchFamily="18" charset="0"/>
                <a:cs typeface="Arial" panose="020B0604020202020204" pitchFamily="34" charset="0"/>
              </a:rPr>
              <a:t>Jakobs</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brev</a:t>
            </a:r>
            <a:r>
              <a:rPr lang="en-US" sz="2600" i="1" kern="100" dirty="0">
                <a:latin typeface="Arial" panose="020B0604020202020204" pitchFamily="34" charset="0"/>
                <a:ea typeface="Times New Roman" panose="02020603050405020304" pitchFamily="18" charset="0"/>
                <a:cs typeface="Arial" panose="020B0604020202020204" pitchFamily="34" charset="0"/>
              </a:rPr>
              <a:t> 1:2 – 4 </a:t>
            </a:r>
            <a:r>
              <a:rPr lang="en-US" sz="2600" i="1" kern="100" dirty="0" err="1">
                <a:latin typeface="Arial" panose="020B0604020202020204" pitchFamily="34" charset="0"/>
                <a:ea typeface="Times New Roman" panose="02020603050405020304" pitchFamily="18" charset="0"/>
                <a:cs typeface="Arial" panose="020B0604020202020204" pitchFamily="34" charset="0"/>
              </a:rPr>
              <a:t>Räkna</a:t>
            </a:r>
            <a:r>
              <a:rPr lang="en-US" sz="2600" i="1" kern="100" dirty="0">
                <a:latin typeface="Arial" panose="020B0604020202020204" pitchFamily="34" charset="0"/>
                <a:ea typeface="Times New Roman" panose="02020603050405020304" pitchFamily="18" charset="0"/>
                <a:cs typeface="Arial" panose="020B0604020202020204" pitchFamily="34" charset="0"/>
              </a:rPr>
              <a:t> det </a:t>
            </a:r>
            <a:r>
              <a:rPr lang="en-US" sz="2600" i="1" kern="100" dirty="0" err="1">
                <a:latin typeface="Arial" panose="020B0604020202020204" pitchFamily="34" charset="0"/>
                <a:ea typeface="Times New Roman" panose="02020603050405020304" pitchFamily="18" charset="0"/>
                <a:cs typeface="Arial" panose="020B0604020202020204" pitchFamily="34" charset="0"/>
              </a:rPr>
              <a:t>som</a:t>
            </a:r>
            <a:r>
              <a:rPr lang="en-US" sz="2600" i="1" kern="100" dirty="0">
                <a:latin typeface="Arial" panose="020B0604020202020204" pitchFamily="34" charset="0"/>
                <a:ea typeface="Times New Roman" panose="02020603050405020304" pitchFamily="18" charset="0"/>
                <a:cs typeface="Arial" panose="020B0604020202020204" pitchFamily="34" charset="0"/>
              </a:rPr>
              <a:t> ren </a:t>
            </a:r>
            <a:r>
              <a:rPr lang="en-US" sz="2600" i="1" kern="100" dirty="0" err="1">
                <a:latin typeface="Arial" panose="020B0604020202020204" pitchFamily="34" charset="0"/>
                <a:ea typeface="Times New Roman" panose="02020603050405020304" pitchFamily="18" charset="0"/>
                <a:cs typeface="Arial" panose="020B0604020202020204" pitchFamily="34" charset="0"/>
              </a:rPr>
              <a:t>glädje</a:t>
            </a:r>
            <a:r>
              <a:rPr lang="en-US" sz="2600" i="1" kern="100" dirty="0">
                <a:latin typeface="Arial" panose="020B0604020202020204" pitchFamily="34" charset="0"/>
                <a:ea typeface="Times New Roman" panose="02020603050405020304" pitchFamily="18" charset="0"/>
                <a:cs typeface="Arial" panose="020B0604020202020204" pitchFamily="34" charset="0"/>
              </a:rPr>
              <a:t>, mina </a:t>
            </a:r>
            <a:r>
              <a:rPr lang="en-US" sz="2600" i="1" kern="100" dirty="0" err="1">
                <a:latin typeface="Arial" panose="020B0604020202020204" pitchFamily="34" charset="0"/>
                <a:ea typeface="Times New Roman" panose="02020603050405020304" pitchFamily="18" charset="0"/>
                <a:cs typeface="Arial" panose="020B0604020202020204" pitchFamily="34" charset="0"/>
              </a:rPr>
              <a:t>bröder</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när</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ni</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råkar</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ut</a:t>
            </a:r>
            <a:r>
              <a:rPr lang="en-US" sz="2600" i="1" kern="100" dirty="0">
                <a:latin typeface="Arial" panose="020B0604020202020204" pitchFamily="34" charset="0"/>
                <a:ea typeface="Times New Roman" panose="02020603050405020304" pitchFamily="18" charset="0"/>
                <a:cs typeface="Arial" panose="020B0604020202020204" pitchFamily="34" charset="0"/>
              </a:rPr>
              <a:t> för </a:t>
            </a:r>
            <a:r>
              <a:rPr lang="en-US" sz="2600" i="1" kern="100" dirty="0" err="1">
                <a:latin typeface="Arial" panose="020B0604020202020204" pitchFamily="34" charset="0"/>
                <a:ea typeface="Times New Roman" panose="02020603050405020304" pitchFamily="18" charset="0"/>
                <a:cs typeface="Arial" panose="020B0604020202020204" pitchFamily="34" charset="0"/>
              </a:rPr>
              <a:t>olika</a:t>
            </a:r>
            <a:r>
              <a:rPr lang="en-US" sz="2600" i="1" kern="100" dirty="0">
                <a:latin typeface="Arial" panose="020B0604020202020204" pitchFamily="34" charset="0"/>
                <a:ea typeface="Times New Roman" panose="02020603050405020304" pitchFamily="18" charset="0"/>
                <a:cs typeface="Arial" panose="020B0604020202020204" pitchFamily="34" charset="0"/>
              </a:rPr>
              <a:t> slags </a:t>
            </a:r>
            <a:r>
              <a:rPr lang="en-US" sz="2600" i="1" kern="100" dirty="0" err="1">
                <a:latin typeface="Arial" panose="020B0604020202020204" pitchFamily="34" charset="0"/>
                <a:ea typeface="Times New Roman" panose="02020603050405020304" pitchFamily="18" charset="0"/>
                <a:cs typeface="Arial" panose="020B0604020202020204" pitchFamily="34" charset="0"/>
              </a:rPr>
              <a:t>prövningar</a:t>
            </a:r>
            <a:r>
              <a:rPr lang="en-US" sz="2600" i="1" kern="100" dirty="0">
                <a:latin typeface="Arial" panose="020B0604020202020204" pitchFamily="34" charset="0"/>
                <a:ea typeface="Times New Roman" panose="02020603050405020304" pitchFamily="18" charset="0"/>
                <a:cs typeface="Arial" panose="020B0604020202020204" pitchFamily="34" charset="0"/>
              </a:rPr>
              <a:t>. 3  Ni vet </a:t>
            </a:r>
            <a:r>
              <a:rPr lang="en-US" sz="2600" i="1" kern="100" dirty="0" err="1">
                <a:latin typeface="Arial" panose="020B0604020202020204" pitchFamily="34" charset="0"/>
                <a:ea typeface="Times New Roman" panose="02020603050405020304" pitchFamily="18" charset="0"/>
                <a:cs typeface="Arial" panose="020B0604020202020204" pitchFamily="34" charset="0"/>
              </a:rPr>
              <a:t>ju</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att</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när</a:t>
            </a:r>
            <a:r>
              <a:rPr lang="en-US" sz="2600" i="1" kern="100" dirty="0">
                <a:latin typeface="Arial" panose="020B0604020202020204" pitchFamily="34" charset="0"/>
                <a:ea typeface="Times New Roman" panose="02020603050405020304" pitchFamily="18" charset="0"/>
                <a:cs typeface="Arial" panose="020B0604020202020204" pitchFamily="34" charset="0"/>
              </a:rPr>
              <a:t> er </a:t>
            </a:r>
            <a:r>
              <a:rPr lang="en-US" sz="2600" i="1" kern="100" dirty="0" err="1">
                <a:latin typeface="Arial" panose="020B0604020202020204" pitchFamily="34" charset="0"/>
                <a:ea typeface="Times New Roman" panose="02020603050405020304" pitchFamily="18" charset="0"/>
                <a:cs typeface="Arial" panose="020B0604020202020204" pitchFamily="34" charset="0"/>
              </a:rPr>
              <a:t>tro</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prövas</a:t>
            </a:r>
            <a:r>
              <a:rPr lang="en-US" sz="2600" i="1" kern="100" dirty="0">
                <a:latin typeface="Arial" panose="020B0604020202020204" pitchFamily="34" charset="0"/>
                <a:ea typeface="Times New Roman" panose="02020603050405020304" pitchFamily="18" charset="0"/>
                <a:cs typeface="Arial" panose="020B0604020202020204" pitchFamily="34" charset="0"/>
              </a:rPr>
              <a:t> ger det </a:t>
            </a:r>
            <a:r>
              <a:rPr lang="en-US" sz="2600" i="1" kern="100" dirty="0" err="1">
                <a:latin typeface="Arial" panose="020B0604020202020204" pitchFamily="34" charset="0"/>
                <a:ea typeface="Times New Roman" panose="02020603050405020304" pitchFamily="18" charset="0"/>
                <a:cs typeface="Arial" panose="020B0604020202020204" pitchFamily="34" charset="0"/>
              </a:rPr>
              <a:t>uthållighet</a:t>
            </a:r>
            <a:r>
              <a:rPr lang="en-US" sz="2600" i="1" kern="100" dirty="0">
                <a:latin typeface="Arial" panose="020B0604020202020204" pitchFamily="34" charset="0"/>
                <a:ea typeface="Times New Roman" panose="02020603050405020304" pitchFamily="18" charset="0"/>
                <a:cs typeface="Arial" panose="020B0604020202020204" pitchFamily="34" charset="0"/>
              </a:rPr>
              <a:t>. 4  Och </a:t>
            </a:r>
            <a:r>
              <a:rPr lang="en-US" sz="2600" i="1" kern="100" dirty="0" err="1">
                <a:latin typeface="Arial" panose="020B0604020202020204" pitchFamily="34" charset="0"/>
                <a:ea typeface="Times New Roman" panose="02020603050405020304" pitchFamily="18" charset="0"/>
                <a:cs typeface="Arial" panose="020B0604020202020204" pitchFamily="34" charset="0"/>
              </a:rPr>
              <a:t>låt</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uthålligheten</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leda</a:t>
            </a:r>
            <a:r>
              <a:rPr lang="en-US" sz="2600" i="1" kern="100" dirty="0">
                <a:latin typeface="Arial" panose="020B0604020202020204" pitchFamily="34" charset="0"/>
                <a:ea typeface="Times New Roman" panose="02020603050405020304" pitchFamily="18" charset="0"/>
                <a:cs typeface="Arial" panose="020B0604020202020204" pitchFamily="34" charset="0"/>
              </a:rPr>
              <a:t> till </a:t>
            </a:r>
            <a:r>
              <a:rPr lang="en-US" sz="2600" i="1" kern="100" dirty="0" err="1">
                <a:latin typeface="Arial" panose="020B0604020202020204" pitchFamily="34" charset="0"/>
                <a:ea typeface="Times New Roman" panose="02020603050405020304" pitchFamily="18" charset="0"/>
                <a:cs typeface="Arial" panose="020B0604020202020204" pitchFamily="34" charset="0"/>
              </a:rPr>
              <a:t>fulländad</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gärning</a:t>
            </a:r>
            <a:r>
              <a:rPr lang="en-US" sz="2600" i="1" kern="100" dirty="0">
                <a:latin typeface="Arial" panose="020B0604020202020204" pitchFamily="34" charset="0"/>
                <a:ea typeface="Times New Roman" panose="02020603050405020304" pitchFamily="18" charset="0"/>
                <a:cs typeface="Arial" panose="020B0604020202020204" pitchFamily="34" charset="0"/>
              </a:rPr>
              <a:t>[a], </a:t>
            </a:r>
            <a:r>
              <a:rPr lang="en-US" sz="2600" i="1" kern="100" dirty="0" err="1">
                <a:latin typeface="Arial" panose="020B0604020202020204" pitchFamily="34" charset="0"/>
                <a:ea typeface="Times New Roman" panose="02020603050405020304" pitchFamily="18" charset="0"/>
                <a:cs typeface="Arial" panose="020B0604020202020204" pitchFamily="34" charset="0"/>
              </a:rPr>
              <a:t>så</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att</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ni</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är</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fullkomliga</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och</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hela</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utan</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brist</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på</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något</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sätt</a:t>
            </a:r>
            <a:r>
              <a:rPr lang="en-US" sz="2600" i="1" kern="100" dirty="0">
                <a:latin typeface="Arial" panose="020B0604020202020204" pitchFamily="34" charset="0"/>
                <a:ea typeface="Times New Roman" panose="02020603050405020304" pitchFamily="18" charset="0"/>
                <a:cs typeface="Arial" panose="020B0604020202020204" pitchFamily="34" charset="0"/>
              </a:rPr>
              <a:t>.</a:t>
            </a:r>
          </a:p>
          <a:p>
            <a:pPr marL="0" indent="0">
              <a:lnSpc>
                <a:spcPct val="115000"/>
              </a:lnSpc>
              <a:spcAft>
                <a:spcPts val="800"/>
              </a:spcAft>
              <a:buNone/>
            </a:pPr>
            <a:endParaRPr lang="en-US" sz="2600"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39765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70707D-8CB7-5122-9A63-ECD132B85963}"/>
            </a:ext>
          </a:extLst>
        </p:cNvPr>
        <p:cNvGrpSpPr/>
        <p:nvPr/>
      </p:nvGrpSpPr>
      <p:grpSpPr>
        <a:xfrm>
          <a:off x="0" y="0"/>
          <a:ext cx="0" cy="0"/>
          <a:chOff x="0" y="0"/>
          <a:chExt cx="0" cy="0"/>
        </a:xfrm>
      </p:grpSpPr>
      <p:pic>
        <p:nvPicPr>
          <p:cNvPr id="6" name="Picture 5" descr="A blue rectangle with white dots&#10;&#10;Description automatically generated">
            <a:extLst>
              <a:ext uri="{FF2B5EF4-FFF2-40B4-BE49-F238E27FC236}">
                <a16:creationId xmlns:a16="http://schemas.microsoft.com/office/drawing/2014/main" id="{E009F4FB-4AE2-50A7-4181-F28AF817E9F5}"/>
              </a:ext>
            </a:extLst>
          </p:cNvPr>
          <p:cNvPicPr>
            <a:picLocks noChangeAspect="1"/>
          </p:cNvPicPr>
          <p:nvPr/>
        </p:nvPicPr>
        <p:blipFill>
          <a:blip r:embed="rId3"/>
          <a:stretch>
            <a:fillRect/>
          </a:stretch>
        </p:blipFill>
        <p:spPr>
          <a:xfrm>
            <a:off x="0" y="173441"/>
            <a:ext cx="12275130" cy="6899565"/>
          </a:xfrm>
          <a:prstGeom prst="rect">
            <a:avLst/>
          </a:prstGeom>
        </p:spPr>
      </p:pic>
      <p:sp>
        <p:nvSpPr>
          <p:cNvPr id="3" name="TextBox 2">
            <a:extLst>
              <a:ext uri="{FF2B5EF4-FFF2-40B4-BE49-F238E27FC236}">
                <a16:creationId xmlns:a16="http://schemas.microsoft.com/office/drawing/2014/main" id="{C02576CD-62AB-6E44-CC35-517B3A0EA23F}"/>
              </a:ext>
            </a:extLst>
          </p:cNvPr>
          <p:cNvSpPr txBox="1"/>
          <p:nvPr/>
        </p:nvSpPr>
        <p:spPr>
          <a:xfrm>
            <a:off x="545045" y="-196770"/>
            <a:ext cx="10844444" cy="7201972"/>
          </a:xfrm>
          <a:prstGeom prst="rect">
            <a:avLst/>
          </a:prstGeom>
          <a:noFill/>
        </p:spPr>
        <p:txBody>
          <a:bodyPr wrap="square" rtlCol="0">
            <a:spAutoFit/>
          </a:bodyPr>
          <a:lstStyle/>
          <a:p>
            <a:endParaRPr lang="en-US" sz="3200" dirty="0"/>
          </a:p>
          <a:p>
            <a:pPr>
              <a:spcBef>
                <a:spcPts val="1800"/>
              </a:spcBef>
              <a:spcAft>
                <a:spcPts val="400"/>
              </a:spcAft>
            </a:pPr>
            <a:r>
              <a:rPr lang="en-US" sz="3200" b="1" kern="0" dirty="0">
                <a:effectLst/>
                <a:ea typeface="Times New Roman" panose="02020603050405020304" pitchFamily="18" charset="0"/>
                <a:cs typeface="Times New Roman" panose="02020603050405020304" pitchFamily="18" charset="0"/>
              </a:rPr>
              <a:t>Leaders must be able to lead: </a:t>
            </a:r>
          </a:p>
          <a:p>
            <a:pPr>
              <a:spcBef>
                <a:spcPts val="1800"/>
              </a:spcBef>
              <a:spcAft>
                <a:spcPts val="400"/>
              </a:spcAft>
            </a:pPr>
            <a:r>
              <a:rPr lang="en-US" sz="3200" b="1" dirty="0" err="1"/>
              <a:t>Ledare</a:t>
            </a:r>
            <a:r>
              <a:rPr lang="en-US" sz="3200" b="1" dirty="0"/>
              <a:t> </a:t>
            </a:r>
            <a:r>
              <a:rPr lang="en-US" sz="3200" b="1" dirty="0" err="1"/>
              <a:t>måste</a:t>
            </a:r>
            <a:r>
              <a:rPr lang="en-US" sz="3200" b="1" dirty="0"/>
              <a:t> </a:t>
            </a:r>
            <a:r>
              <a:rPr lang="en-US" sz="3200" b="1" dirty="0" err="1"/>
              <a:t>kunna</a:t>
            </a:r>
            <a:r>
              <a:rPr lang="en-US" sz="3200" b="1" dirty="0"/>
              <a:t> </a:t>
            </a:r>
            <a:r>
              <a:rPr lang="en-US" sz="3200" b="1" dirty="0" err="1"/>
              <a:t>leda</a:t>
            </a:r>
            <a:r>
              <a:rPr lang="en-US" sz="3200" b="1" dirty="0"/>
              <a:t>:</a:t>
            </a:r>
            <a:endParaRPr lang="en-US" sz="3200" b="1" kern="0" dirty="0">
              <a:effectLst/>
              <a:ea typeface="Times New Roman" panose="02020603050405020304" pitchFamily="18" charset="0"/>
              <a:cs typeface="Times New Roman" panose="02020603050405020304" pitchFamily="18" charset="0"/>
            </a:endParaRPr>
          </a:p>
          <a:p>
            <a:pPr marL="342900" marR="0" lvl="0" indent="-342900">
              <a:spcBef>
                <a:spcPts val="1800"/>
              </a:spcBef>
              <a:spcAft>
                <a:spcPts val="400"/>
              </a:spcAft>
              <a:buFont typeface="Symbol" pitchFamily="2" charset="2"/>
              <a:buChar char=""/>
            </a:pPr>
            <a:r>
              <a:rPr lang="en-US" sz="3200" kern="0" dirty="0">
                <a:effectLst/>
                <a:ea typeface="Times New Roman" panose="02020603050405020304" pitchFamily="18" charset="0"/>
                <a:cs typeface="Times New Roman" panose="02020603050405020304" pitchFamily="18" charset="0"/>
              </a:rPr>
              <a:t>through pain (optimism)  - </a:t>
            </a:r>
            <a:r>
              <a:rPr lang="en-US" sz="3200" dirty="0" err="1"/>
              <a:t>genom</a:t>
            </a:r>
            <a:r>
              <a:rPr lang="en-US" sz="3200" dirty="0"/>
              <a:t> </a:t>
            </a:r>
            <a:r>
              <a:rPr lang="en-US" sz="3200" dirty="0" err="1"/>
              <a:t>smärta</a:t>
            </a:r>
            <a:r>
              <a:rPr lang="en-US" sz="3200" dirty="0"/>
              <a:t> (optimism)</a:t>
            </a:r>
            <a:endParaRPr lang="en-US" sz="3200" kern="0" dirty="0">
              <a:effectLst/>
              <a:ea typeface="Times New Roman" panose="02020603050405020304" pitchFamily="18" charset="0"/>
              <a:cs typeface="Times New Roman" panose="02020603050405020304" pitchFamily="18" charset="0"/>
            </a:endParaRPr>
          </a:p>
          <a:p>
            <a:pPr marL="342900" indent="-342900">
              <a:spcBef>
                <a:spcPts val="1800"/>
              </a:spcBef>
              <a:spcAft>
                <a:spcPts val="400"/>
              </a:spcAft>
              <a:buFont typeface="Symbol" pitchFamily="2" charset="2"/>
              <a:buChar char=""/>
            </a:pPr>
            <a:r>
              <a:rPr lang="en-US" sz="3200" kern="0" dirty="0">
                <a:effectLst/>
                <a:ea typeface="Times New Roman" panose="02020603050405020304" pitchFamily="18" charset="0"/>
                <a:cs typeface="Times New Roman" panose="02020603050405020304" pitchFamily="18" charset="0"/>
              </a:rPr>
              <a:t>despite the pain (courage)  - </a:t>
            </a:r>
            <a:r>
              <a:rPr lang="en-US" sz="3200" dirty="0"/>
              <a:t>trots </a:t>
            </a:r>
            <a:r>
              <a:rPr lang="en-US" sz="3200" dirty="0" err="1"/>
              <a:t>smärtan</a:t>
            </a:r>
            <a:r>
              <a:rPr lang="en-US" sz="3200" dirty="0"/>
              <a:t> (mod) </a:t>
            </a:r>
          </a:p>
          <a:p>
            <a:pPr marL="342900" indent="-342900">
              <a:spcBef>
                <a:spcPts val="1800"/>
              </a:spcBef>
              <a:spcAft>
                <a:spcPts val="400"/>
              </a:spcAft>
              <a:buFont typeface="Symbol" pitchFamily="2" charset="2"/>
              <a:buChar char=""/>
            </a:pPr>
            <a:r>
              <a:rPr lang="en-US" sz="3200" kern="0" dirty="0">
                <a:effectLst/>
                <a:ea typeface="Times New Roman" panose="02020603050405020304" pitchFamily="18" charset="0"/>
                <a:cs typeface="Times New Roman" panose="02020603050405020304" pitchFamily="18" charset="0"/>
              </a:rPr>
              <a:t>as a result of the pain (endurance)  - </a:t>
            </a:r>
            <a:r>
              <a:rPr lang="en-US" sz="3200" dirty="0" err="1"/>
              <a:t>som</a:t>
            </a:r>
            <a:r>
              <a:rPr lang="en-US" sz="3200" dirty="0"/>
              <a:t> </a:t>
            </a:r>
            <a:r>
              <a:rPr lang="en-US" sz="3200" dirty="0" err="1"/>
              <a:t>ett</a:t>
            </a:r>
            <a:r>
              <a:rPr lang="en-US" sz="3200" dirty="0"/>
              <a:t> </a:t>
            </a:r>
            <a:r>
              <a:rPr lang="en-US" sz="3200" dirty="0" err="1"/>
              <a:t>resultat</a:t>
            </a:r>
            <a:r>
              <a:rPr lang="en-US" sz="3200" dirty="0"/>
              <a:t> av </a:t>
            </a:r>
            <a:r>
              <a:rPr lang="en-US" sz="3200" dirty="0" err="1"/>
              <a:t>smärtan</a:t>
            </a:r>
            <a:r>
              <a:rPr lang="en-US" sz="3200" dirty="0"/>
              <a:t> (</a:t>
            </a:r>
            <a:r>
              <a:rPr lang="en-US" sz="3200" dirty="0" err="1"/>
              <a:t>uthållighet</a:t>
            </a:r>
            <a:r>
              <a:rPr lang="en-US" sz="3200" dirty="0"/>
              <a:t>)</a:t>
            </a:r>
            <a:endParaRPr lang="en-US" sz="3200" kern="0" dirty="0">
              <a:effectLst/>
              <a:ea typeface="Times New Roman" panose="02020603050405020304" pitchFamily="18" charset="0"/>
              <a:cs typeface="Times New Roman" panose="02020603050405020304" pitchFamily="18" charset="0"/>
            </a:endParaRPr>
          </a:p>
          <a:p>
            <a:pPr marL="342900" indent="-342900">
              <a:spcBef>
                <a:spcPts val="1800"/>
              </a:spcBef>
              <a:spcAft>
                <a:spcPts val="400"/>
              </a:spcAft>
              <a:buFont typeface="Symbol" pitchFamily="2" charset="2"/>
              <a:buChar char=""/>
            </a:pPr>
            <a:r>
              <a:rPr lang="en-US" sz="3200" kern="0" dirty="0">
                <a:effectLst/>
                <a:ea typeface="Times New Roman" panose="02020603050405020304" pitchFamily="18" charset="0"/>
                <a:cs typeface="Times New Roman" panose="02020603050405020304" pitchFamily="18" charset="0"/>
              </a:rPr>
              <a:t>and knowing there will be more pain - </a:t>
            </a:r>
            <a:r>
              <a:rPr lang="en-US" sz="3200" dirty="0" err="1"/>
              <a:t>och</a:t>
            </a:r>
            <a:r>
              <a:rPr lang="en-US" sz="3200" dirty="0"/>
              <a:t> </a:t>
            </a:r>
            <a:r>
              <a:rPr lang="en-US" sz="3200" dirty="0" err="1"/>
              <a:t>veta</a:t>
            </a:r>
            <a:r>
              <a:rPr lang="en-US" sz="3200" dirty="0"/>
              <a:t> </a:t>
            </a:r>
            <a:r>
              <a:rPr lang="en-US" sz="3200" dirty="0" err="1"/>
              <a:t>att</a:t>
            </a:r>
            <a:r>
              <a:rPr lang="en-US" sz="3200" dirty="0"/>
              <a:t> det </a:t>
            </a:r>
            <a:r>
              <a:rPr lang="en-US" sz="3200" dirty="0" err="1"/>
              <a:t>kommer</a:t>
            </a:r>
            <a:r>
              <a:rPr lang="en-US" sz="3200" dirty="0"/>
              <a:t> </a:t>
            </a:r>
            <a:r>
              <a:rPr lang="en-US" sz="3200" dirty="0" err="1"/>
              <a:t>att</a:t>
            </a:r>
            <a:r>
              <a:rPr lang="en-US" sz="3200" dirty="0"/>
              <a:t> </a:t>
            </a:r>
            <a:r>
              <a:rPr lang="en-US" sz="3200" dirty="0" err="1"/>
              <a:t>bli</a:t>
            </a:r>
            <a:r>
              <a:rPr lang="en-US" sz="3200" dirty="0"/>
              <a:t> </a:t>
            </a:r>
            <a:r>
              <a:rPr lang="en-US" sz="3200" dirty="0" err="1"/>
              <a:t>mer</a:t>
            </a:r>
            <a:r>
              <a:rPr lang="en-US" sz="3200" dirty="0"/>
              <a:t> </a:t>
            </a:r>
            <a:r>
              <a:rPr lang="en-US" sz="3200" dirty="0" err="1"/>
              <a:t>smärta</a:t>
            </a:r>
            <a:r>
              <a:rPr lang="en-US" sz="3200" dirty="0"/>
              <a:t>.</a:t>
            </a:r>
            <a:endParaRPr lang="en-US" sz="3200" i="1" dirty="0">
              <a:effectLst/>
              <a:ea typeface="Times New Roman" panose="02020603050405020304" pitchFamily="18" charset="0"/>
            </a:endParaRPr>
          </a:p>
          <a:p>
            <a:endParaRPr lang="en-US" sz="3200" dirty="0">
              <a:effectLst/>
              <a:ea typeface="Times New Roman" panose="02020603050405020304" pitchFamily="18" charset="0"/>
            </a:endParaRPr>
          </a:p>
          <a:p>
            <a:endParaRPr lang="en-US" sz="3200" dirty="0">
              <a:cs typeface="Arial" panose="020B0604020202020204" pitchFamily="34" charset="0"/>
            </a:endParaRPr>
          </a:p>
        </p:txBody>
      </p:sp>
    </p:spTree>
    <p:extLst>
      <p:ext uri="{BB962C8B-B14F-4D97-AF65-F5344CB8AC3E}">
        <p14:creationId xmlns:p14="http://schemas.microsoft.com/office/powerpoint/2010/main" val="148910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B369ED-2FC8-563D-CA54-57B67716B738}"/>
            </a:ext>
          </a:extLst>
        </p:cNvPr>
        <p:cNvGrpSpPr/>
        <p:nvPr/>
      </p:nvGrpSpPr>
      <p:grpSpPr>
        <a:xfrm>
          <a:off x="0" y="0"/>
          <a:ext cx="0" cy="0"/>
          <a:chOff x="0" y="0"/>
          <a:chExt cx="0" cy="0"/>
        </a:xfrm>
      </p:grpSpPr>
      <p:pic>
        <p:nvPicPr>
          <p:cNvPr id="6" name="Picture 5" descr="A blue rectangle with white dots&#10;&#10;Description automatically generated">
            <a:extLst>
              <a:ext uri="{FF2B5EF4-FFF2-40B4-BE49-F238E27FC236}">
                <a16:creationId xmlns:a16="http://schemas.microsoft.com/office/drawing/2014/main" id="{DA5D6430-EB83-12F3-4D6B-D2FE87504911}"/>
              </a:ext>
            </a:extLst>
          </p:cNvPr>
          <p:cNvPicPr>
            <a:picLocks noChangeAspect="1"/>
          </p:cNvPicPr>
          <p:nvPr/>
        </p:nvPicPr>
        <p:blipFill>
          <a:blip r:embed="rId3"/>
          <a:stretch>
            <a:fillRect/>
          </a:stretch>
        </p:blipFill>
        <p:spPr>
          <a:xfrm>
            <a:off x="0" y="161867"/>
            <a:ext cx="12275130" cy="6899565"/>
          </a:xfrm>
          <a:prstGeom prst="rect">
            <a:avLst/>
          </a:prstGeom>
        </p:spPr>
      </p:pic>
      <p:sp>
        <p:nvSpPr>
          <p:cNvPr id="5" name="TextBox 4">
            <a:extLst>
              <a:ext uri="{FF2B5EF4-FFF2-40B4-BE49-F238E27FC236}">
                <a16:creationId xmlns:a16="http://schemas.microsoft.com/office/drawing/2014/main" id="{CD05D2BA-D7F2-B876-CE2B-1B30C2646E95}"/>
              </a:ext>
            </a:extLst>
          </p:cNvPr>
          <p:cNvSpPr txBox="1"/>
          <p:nvPr/>
        </p:nvSpPr>
        <p:spPr>
          <a:xfrm>
            <a:off x="405114" y="735652"/>
            <a:ext cx="11137876" cy="4893647"/>
          </a:xfrm>
          <a:prstGeom prst="rect">
            <a:avLst/>
          </a:prstGeom>
          <a:noFill/>
        </p:spPr>
        <p:txBody>
          <a:bodyPr wrap="square" rtlCol="0">
            <a:spAutoFit/>
          </a:bodyPr>
          <a:lstStyle/>
          <a:p>
            <a:pPr marL="0" marR="0"/>
            <a:r>
              <a:rPr lang="en-US" sz="3200" i="1" dirty="0">
                <a:effectLst/>
                <a:latin typeface="Arial" panose="020B0604020202020204" pitchFamily="34" charset="0"/>
                <a:ea typeface="Times New Roman" panose="02020603050405020304" pitchFamily="18" charset="0"/>
              </a:rPr>
              <a:t>“The secret of resilient leadership is revealed, not in the best of times, but in the worst of times—in times of crisis, even in times of what looked like defeat." </a:t>
            </a:r>
            <a:r>
              <a:rPr lang="en-US" i="1" dirty="0">
                <a:effectLst/>
                <a:latin typeface="Arial" panose="020B0604020202020204" pitchFamily="34" charset="0"/>
                <a:ea typeface="Times New Roman" panose="02020603050405020304" pitchFamily="18" charset="0"/>
              </a:rPr>
              <a:t>George S. Everly Jr.</a:t>
            </a:r>
          </a:p>
          <a:p>
            <a:pPr marL="0" marR="0"/>
            <a:r>
              <a:rPr lang="en-US" sz="3200" i="1" dirty="0">
                <a:effectLst/>
                <a:latin typeface="Arial" panose="020B0604020202020204" pitchFamily="34" charset="0"/>
                <a:ea typeface="Times New Roman" panose="02020603050405020304" pitchFamily="18" charset="0"/>
              </a:rPr>
              <a:t> </a:t>
            </a:r>
          </a:p>
          <a:p>
            <a:r>
              <a:rPr lang="en-US" sz="3200" i="1" dirty="0">
                <a:effectLst/>
                <a:latin typeface="Arial" panose="020B0604020202020204" pitchFamily="34" charset="0"/>
                <a:ea typeface="Times New Roman" panose="02020603050405020304" pitchFamily="18" charset="0"/>
              </a:rPr>
              <a:t>"</a:t>
            </a:r>
            <a:r>
              <a:rPr lang="en-US" sz="3200" i="1" dirty="0" err="1">
                <a:effectLst/>
                <a:latin typeface="Arial" panose="020B0604020202020204" pitchFamily="34" charset="0"/>
                <a:ea typeface="Times New Roman" panose="02020603050405020304" pitchFamily="18" charset="0"/>
              </a:rPr>
              <a:t>Hemligheten</a:t>
            </a:r>
            <a:r>
              <a:rPr lang="en-US" sz="3200" i="1" dirty="0">
                <a:effectLst/>
                <a:latin typeface="Arial" panose="020B0604020202020204" pitchFamily="34" charset="0"/>
                <a:ea typeface="Times New Roman" panose="02020603050405020304" pitchFamily="18" charset="0"/>
              </a:rPr>
              <a:t> med </a:t>
            </a:r>
            <a:r>
              <a:rPr lang="en-US" sz="3200" i="1" dirty="0" err="1">
                <a:effectLst/>
                <a:latin typeface="Arial" panose="020B0604020202020204" pitchFamily="34" charset="0"/>
                <a:ea typeface="Times New Roman" panose="02020603050405020304" pitchFamily="18" charset="0"/>
              </a:rPr>
              <a:t>motståndskraftigt</a:t>
            </a:r>
            <a:r>
              <a:rPr lang="en-US" sz="3200" i="1" dirty="0">
                <a:effectLst/>
                <a:latin typeface="Arial" panose="020B0604020202020204" pitchFamily="34" charset="0"/>
                <a:ea typeface="Times New Roman" panose="02020603050405020304" pitchFamily="18" charset="0"/>
              </a:rPr>
              <a:t> </a:t>
            </a:r>
            <a:r>
              <a:rPr lang="en-US" sz="3200" i="1" dirty="0" err="1">
                <a:effectLst/>
                <a:latin typeface="Arial" panose="020B0604020202020204" pitchFamily="34" charset="0"/>
                <a:ea typeface="Times New Roman" panose="02020603050405020304" pitchFamily="18" charset="0"/>
              </a:rPr>
              <a:t>ledarskap</a:t>
            </a:r>
            <a:r>
              <a:rPr lang="en-US" sz="3200" i="1" dirty="0">
                <a:effectLst/>
                <a:latin typeface="Arial" panose="020B0604020202020204" pitchFamily="34" charset="0"/>
                <a:ea typeface="Times New Roman" panose="02020603050405020304" pitchFamily="18" charset="0"/>
              </a:rPr>
              <a:t> </a:t>
            </a:r>
            <a:r>
              <a:rPr lang="en-US" sz="3200" i="1" dirty="0" err="1">
                <a:effectLst/>
                <a:latin typeface="Arial" panose="020B0604020202020204" pitchFamily="34" charset="0"/>
                <a:ea typeface="Times New Roman" panose="02020603050405020304" pitchFamily="18" charset="0"/>
              </a:rPr>
              <a:t>avslöjas</a:t>
            </a:r>
            <a:r>
              <a:rPr lang="en-US" sz="3200" i="1" dirty="0">
                <a:effectLst/>
                <a:latin typeface="Arial" panose="020B0604020202020204" pitchFamily="34" charset="0"/>
                <a:ea typeface="Times New Roman" panose="02020603050405020304" pitchFamily="18" charset="0"/>
              </a:rPr>
              <a:t>, </a:t>
            </a:r>
            <a:r>
              <a:rPr lang="en-US" sz="3200" i="1" dirty="0" err="1">
                <a:effectLst/>
                <a:latin typeface="Arial" panose="020B0604020202020204" pitchFamily="34" charset="0"/>
                <a:ea typeface="Times New Roman" panose="02020603050405020304" pitchFamily="18" charset="0"/>
              </a:rPr>
              <a:t>inte</a:t>
            </a:r>
            <a:r>
              <a:rPr lang="en-US" sz="3200" i="1" dirty="0">
                <a:effectLst/>
                <a:latin typeface="Arial" panose="020B0604020202020204" pitchFamily="34" charset="0"/>
                <a:ea typeface="Times New Roman" panose="02020603050405020304" pitchFamily="18" charset="0"/>
              </a:rPr>
              <a:t> </a:t>
            </a:r>
            <a:r>
              <a:rPr lang="en-US" sz="3200" i="1" dirty="0" err="1">
                <a:effectLst/>
                <a:latin typeface="Arial" panose="020B0604020202020204" pitchFamily="34" charset="0"/>
                <a:ea typeface="Times New Roman" panose="02020603050405020304" pitchFamily="18" charset="0"/>
              </a:rPr>
              <a:t>i</a:t>
            </a:r>
            <a:r>
              <a:rPr lang="en-US" sz="3200" i="1" dirty="0">
                <a:effectLst/>
                <a:latin typeface="Arial" panose="020B0604020202020204" pitchFamily="34" charset="0"/>
                <a:ea typeface="Times New Roman" panose="02020603050405020304" pitchFamily="18" charset="0"/>
              </a:rPr>
              <a:t> de </a:t>
            </a:r>
            <a:r>
              <a:rPr lang="en-US" sz="3200" i="1" dirty="0" err="1">
                <a:effectLst/>
                <a:latin typeface="Arial" panose="020B0604020202020204" pitchFamily="34" charset="0"/>
                <a:ea typeface="Times New Roman" panose="02020603050405020304" pitchFamily="18" charset="0"/>
              </a:rPr>
              <a:t>bästa</a:t>
            </a:r>
            <a:r>
              <a:rPr lang="en-US" sz="3200" i="1" dirty="0">
                <a:effectLst/>
                <a:latin typeface="Arial" panose="020B0604020202020204" pitchFamily="34" charset="0"/>
                <a:ea typeface="Times New Roman" panose="02020603050405020304" pitchFamily="18" charset="0"/>
              </a:rPr>
              <a:t> </a:t>
            </a:r>
            <a:r>
              <a:rPr lang="en-US" sz="3200" i="1" dirty="0" err="1">
                <a:effectLst/>
                <a:latin typeface="Arial" panose="020B0604020202020204" pitchFamily="34" charset="0"/>
                <a:ea typeface="Times New Roman" panose="02020603050405020304" pitchFamily="18" charset="0"/>
              </a:rPr>
              <a:t>tiderna</a:t>
            </a:r>
            <a:r>
              <a:rPr lang="en-US" sz="3200" i="1" dirty="0">
                <a:effectLst/>
                <a:latin typeface="Arial" panose="020B0604020202020204" pitchFamily="34" charset="0"/>
                <a:ea typeface="Times New Roman" panose="02020603050405020304" pitchFamily="18" charset="0"/>
              </a:rPr>
              <a:t>, </a:t>
            </a:r>
            <a:r>
              <a:rPr lang="en-US" sz="3200" i="1" dirty="0" err="1">
                <a:effectLst/>
                <a:latin typeface="Arial" panose="020B0604020202020204" pitchFamily="34" charset="0"/>
                <a:ea typeface="Times New Roman" panose="02020603050405020304" pitchFamily="18" charset="0"/>
              </a:rPr>
              <a:t>utan</a:t>
            </a:r>
            <a:r>
              <a:rPr lang="en-US" sz="3200" i="1" dirty="0">
                <a:effectLst/>
                <a:latin typeface="Arial" panose="020B0604020202020204" pitchFamily="34" charset="0"/>
                <a:ea typeface="Times New Roman" panose="02020603050405020304" pitchFamily="18" charset="0"/>
              </a:rPr>
              <a:t> </a:t>
            </a:r>
            <a:r>
              <a:rPr lang="en-US" sz="3200" i="1" dirty="0" err="1">
                <a:effectLst/>
                <a:latin typeface="Arial" panose="020B0604020202020204" pitchFamily="34" charset="0"/>
                <a:ea typeface="Times New Roman" panose="02020603050405020304" pitchFamily="18" charset="0"/>
              </a:rPr>
              <a:t>i</a:t>
            </a:r>
            <a:r>
              <a:rPr lang="en-US" sz="3200" i="1" dirty="0">
                <a:effectLst/>
                <a:latin typeface="Arial" panose="020B0604020202020204" pitchFamily="34" charset="0"/>
                <a:ea typeface="Times New Roman" panose="02020603050405020304" pitchFamily="18" charset="0"/>
              </a:rPr>
              <a:t> de </a:t>
            </a:r>
            <a:r>
              <a:rPr lang="en-US" sz="3200" i="1" dirty="0" err="1">
                <a:effectLst/>
                <a:latin typeface="Arial" panose="020B0604020202020204" pitchFamily="34" charset="0"/>
                <a:ea typeface="Times New Roman" panose="02020603050405020304" pitchFamily="18" charset="0"/>
              </a:rPr>
              <a:t>värsta</a:t>
            </a:r>
            <a:r>
              <a:rPr lang="en-US" sz="3200" i="1" dirty="0">
                <a:effectLst/>
                <a:latin typeface="Arial" panose="020B0604020202020204" pitchFamily="34" charset="0"/>
                <a:ea typeface="Times New Roman" panose="02020603050405020304" pitchFamily="18" charset="0"/>
              </a:rPr>
              <a:t> </a:t>
            </a:r>
            <a:r>
              <a:rPr lang="en-US" sz="3200" i="1" dirty="0" err="1">
                <a:effectLst/>
                <a:latin typeface="Arial" panose="020B0604020202020204" pitchFamily="34" charset="0"/>
                <a:ea typeface="Times New Roman" panose="02020603050405020304" pitchFamily="18" charset="0"/>
              </a:rPr>
              <a:t>tiderna</a:t>
            </a:r>
            <a:r>
              <a:rPr lang="en-US" sz="3200" i="1" dirty="0">
                <a:effectLst/>
                <a:latin typeface="Arial" panose="020B0604020202020204" pitchFamily="34" charset="0"/>
                <a:ea typeface="Times New Roman" panose="02020603050405020304" pitchFamily="18" charset="0"/>
              </a:rPr>
              <a:t> - </a:t>
            </a:r>
            <a:r>
              <a:rPr lang="en-US" sz="3200" i="1" dirty="0" err="1">
                <a:effectLst/>
                <a:latin typeface="Arial" panose="020B0604020202020204" pitchFamily="34" charset="0"/>
                <a:ea typeface="Times New Roman" panose="02020603050405020304" pitchFamily="18" charset="0"/>
              </a:rPr>
              <a:t>i</a:t>
            </a:r>
            <a:r>
              <a:rPr lang="en-US" sz="3200" i="1" dirty="0">
                <a:effectLst/>
                <a:latin typeface="Arial" panose="020B0604020202020204" pitchFamily="34" charset="0"/>
                <a:ea typeface="Times New Roman" panose="02020603050405020304" pitchFamily="18" charset="0"/>
              </a:rPr>
              <a:t> </a:t>
            </a:r>
            <a:r>
              <a:rPr lang="en-US" sz="3200" i="1" dirty="0" err="1">
                <a:effectLst/>
                <a:latin typeface="Arial" panose="020B0604020202020204" pitchFamily="34" charset="0"/>
                <a:ea typeface="Times New Roman" panose="02020603050405020304" pitchFamily="18" charset="0"/>
              </a:rPr>
              <a:t>kristider</a:t>
            </a:r>
            <a:r>
              <a:rPr lang="en-US" sz="3200" i="1" dirty="0">
                <a:effectLst/>
                <a:latin typeface="Arial" panose="020B0604020202020204" pitchFamily="34" charset="0"/>
                <a:ea typeface="Times New Roman" panose="02020603050405020304" pitchFamily="18" charset="0"/>
              </a:rPr>
              <a:t>, </a:t>
            </a:r>
            <a:r>
              <a:rPr lang="en-US" sz="3200" i="1" dirty="0" err="1">
                <a:effectLst/>
                <a:latin typeface="Arial" panose="020B0604020202020204" pitchFamily="34" charset="0"/>
                <a:ea typeface="Times New Roman" panose="02020603050405020304" pitchFamily="18" charset="0"/>
              </a:rPr>
              <a:t>även</a:t>
            </a:r>
            <a:r>
              <a:rPr lang="en-US" sz="3200" i="1" dirty="0">
                <a:effectLst/>
                <a:latin typeface="Arial" panose="020B0604020202020204" pitchFamily="34" charset="0"/>
                <a:ea typeface="Times New Roman" panose="02020603050405020304" pitchFamily="18" charset="0"/>
              </a:rPr>
              <a:t> under </a:t>
            </a:r>
            <a:r>
              <a:rPr lang="en-US" sz="3200" i="1" dirty="0" err="1">
                <a:effectLst/>
                <a:latin typeface="Arial" panose="020B0604020202020204" pitchFamily="34" charset="0"/>
                <a:ea typeface="Times New Roman" panose="02020603050405020304" pitchFamily="18" charset="0"/>
              </a:rPr>
              <a:t>tider</a:t>
            </a:r>
            <a:r>
              <a:rPr lang="en-US" sz="3200" i="1" dirty="0">
                <a:effectLst/>
                <a:latin typeface="Arial" panose="020B0604020202020204" pitchFamily="34" charset="0"/>
                <a:ea typeface="Times New Roman" panose="02020603050405020304" pitchFamily="18" charset="0"/>
              </a:rPr>
              <a:t> av det </a:t>
            </a:r>
            <a:r>
              <a:rPr lang="en-US" sz="3200" i="1" dirty="0" err="1">
                <a:effectLst/>
                <a:latin typeface="Arial" panose="020B0604020202020204" pitchFamily="34" charset="0"/>
                <a:ea typeface="Times New Roman" panose="02020603050405020304" pitchFamily="18" charset="0"/>
              </a:rPr>
              <a:t>som</a:t>
            </a:r>
            <a:r>
              <a:rPr lang="en-US" sz="3200" i="1" dirty="0">
                <a:effectLst/>
                <a:latin typeface="Arial" panose="020B0604020202020204" pitchFamily="34" charset="0"/>
                <a:ea typeface="Times New Roman" panose="02020603050405020304" pitchFamily="18" charset="0"/>
              </a:rPr>
              <a:t> </a:t>
            </a:r>
            <a:r>
              <a:rPr lang="en-US" sz="3200" i="1" dirty="0" err="1">
                <a:effectLst/>
                <a:latin typeface="Arial" panose="020B0604020202020204" pitchFamily="34" charset="0"/>
                <a:ea typeface="Times New Roman" panose="02020603050405020304" pitchFamily="18" charset="0"/>
              </a:rPr>
              <a:t>såg</a:t>
            </a:r>
            <a:r>
              <a:rPr lang="en-US" sz="3200" i="1" dirty="0">
                <a:effectLst/>
                <a:latin typeface="Arial" panose="020B0604020202020204" pitchFamily="34" charset="0"/>
                <a:ea typeface="Times New Roman" panose="02020603050405020304" pitchFamily="18" charset="0"/>
              </a:rPr>
              <a:t> </a:t>
            </a:r>
            <a:r>
              <a:rPr lang="en-US" sz="3200" i="1" dirty="0" err="1">
                <a:effectLst/>
                <a:latin typeface="Arial" panose="020B0604020202020204" pitchFamily="34" charset="0"/>
                <a:ea typeface="Times New Roman" panose="02020603050405020304" pitchFamily="18" charset="0"/>
              </a:rPr>
              <a:t>ut</a:t>
            </a:r>
            <a:r>
              <a:rPr lang="en-US" sz="3200" i="1" dirty="0">
                <a:effectLst/>
                <a:latin typeface="Arial" panose="020B0604020202020204" pitchFamily="34" charset="0"/>
                <a:ea typeface="Times New Roman" panose="02020603050405020304" pitchFamily="18" charset="0"/>
              </a:rPr>
              <a:t> </a:t>
            </a:r>
            <a:r>
              <a:rPr lang="en-US" sz="3200" i="1" dirty="0" err="1">
                <a:effectLst/>
                <a:latin typeface="Arial" panose="020B0604020202020204" pitchFamily="34" charset="0"/>
                <a:ea typeface="Times New Roman" panose="02020603050405020304" pitchFamily="18" charset="0"/>
              </a:rPr>
              <a:t>som</a:t>
            </a:r>
            <a:r>
              <a:rPr lang="en-US" sz="3200" i="1" dirty="0">
                <a:effectLst/>
                <a:latin typeface="Arial" panose="020B0604020202020204" pitchFamily="34" charset="0"/>
                <a:ea typeface="Times New Roman" panose="02020603050405020304" pitchFamily="18" charset="0"/>
              </a:rPr>
              <a:t> </a:t>
            </a:r>
            <a:r>
              <a:rPr lang="en-US" sz="3200" i="1" dirty="0" err="1">
                <a:effectLst/>
                <a:latin typeface="Arial" panose="020B0604020202020204" pitchFamily="34" charset="0"/>
                <a:ea typeface="Times New Roman" panose="02020603050405020304" pitchFamily="18" charset="0"/>
              </a:rPr>
              <a:t>nederlag</a:t>
            </a:r>
            <a:r>
              <a:rPr lang="en-US" sz="3200" i="1" dirty="0">
                <a:effectLst/>
                <a:latin typeface="Arial" panose="020B0604020202020204" pitchFamily="34" charset="0"/>
                <a:ea typeface="Times New Roman" panose="02020603050405020304" pitchFamily="18" charset="0"/>
              </a:rPr>
              <a:t>” </a:t>
            </a:r>
            <a:r>
              <a:rPr lang="en-US" i="1" dirty="0">
                <a:effectLst/>
                <a:latin typeface="Arial" panose="020B0604020202020204" pitchFamily="34" charset="0"/>
                <a:ea typeface="Times New Roman" panose="02020603050405020304" pitchFamily="18" charset="0"/>
              </a:rPr>
              <a:t>George S. Everly Jr.</a:t>
            </a:r>
          </a:p>
          <a:p>
            <a:pPr marL="0" marR="0"/>
            <a:endParaRPr lang="en-US" sz="3200" i="1" dirty="0">
              <a:effectLst/>
              <a:latin typeface="Arial" panose="020B0604020202020204" pitchFamily="34" charset="0"/>
              <a:ea typeface="Times New Roman" panose="02020603050405020304" pitchFamily="18" charset="0"/>
            </a:endParaRPr>
          </a:p>
          <a:p>
            <a:endParaRPr lang="en-US" sz="3200" dirty="0">
              <a:effectLst/>
              <a:latin typeface="Times New Roman" panose="02020603050405020304" pitchFamily="18" charset="0"/>
              <a:ea typeface="Times New Roman" panose="02020603050405020304" pitchFamily="18"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8986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075AA-5211-40F5-43A5-CD6CB3F003C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B507796-E5DA-E062-67EC-505AFB546C03}"/>
              </a:ext>
            </a:extLst>
          </p:cNvPr>
          <p:cNvPicPr>
            <a:picLocks noChangeAspect="1"/>
          </p:cNvPicPr>
          <p:nvPr/>
        </p:nvPicPr>
        <p:blipFill>
          <a:blip r:embed="rId2"/>
          <a:stretch>
            <a:fillRect/>
          </a:stretch>
        </p:blipFill>
        <p:spPr>
          <a:xfrm>
            <a:off x="15995" y="57508"/>
            <a:ext cx="12160010" cy="6742983"/>
          </a:xfrm>
          <a:prstGeom prst="rect">
            <a:avLst/>
          </a:prstGeom>
        </p:spPr>
      </p:pic>
      <p:sp>
        <p:nvSpPr>
          <p:cNvPr id="4" name="Content Placeholder 3">
            <a:extLst>
              <a:ext uri="{FF2B5EF4-FFF2-40B4-BE49-F238E27FC236}">
                <a16:creationId xmlns:a16="http://schemas.microsoft.com/office/drawing/2014/main" id="{058C2E12-81CF-366F-B711-83593CAC1B3F}"/>
              </a:ext>
            </a:extLst>
          </p:cNvPr>
          <p:cNvSpPr>
            <a:spLocks noGrp="1"/>
          </p:cNvSpPr>
          <p:nvPr>
            <p:ph idx="1"/>
          </p:nvPr>
        </p:nvSpPr>
        <p:spPr>
          <a:xfrm>
            <a:off x="342900" y="813216"/>
            <a:ext cx="11507996" cy="5231567"/>
          </a:xfrm>
        </p:spPr>
        <p:txBody>
          <a:bodyPr anchor="t">
            <a:normAutofit/>
          </a:bodyPr>
          <a:lstStyle/>
          <a:p>
            <a:pPr marL="0" marR="0" indent="0">
              <a:spcBef>
                <a:spcPts val="1800"/>
              </a:spcBef>
              <a:spcAft>
                <a:spcPts val="400"/>
              </a:spcAft>
              <a:buNone/>
            </a:pPr>
            <a:r>
              <a:rPr lang="en-US" sz="3200" b="1" u="sng" kern="0" dirty="0">
                <a:effectLst/>
                <a:latin typeface="Arial"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https://www.youtube.com/watch?v=sKpBJjsZ7EE</a:t>
            </a:r>
            <a:endParaRPr lang="en-US" sz="3200" b="1" u="sng" kern="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1800"/>
              </a:spcBef>
              <a:spcAft>
                <a:spcPts val="400"/>
              </a:spcAft>
            </a:pPr>
            <a:endParaRPr lang="en-US" sz="1800" b="1" kern="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0210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17F56F-FFB6-53B4-177F-9F8A4AE122E3}"/>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AB980C3A-9DC7-F837-6D4E-6D64C94B027E}"/>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0D8ADA3D-A0A1-F409-D035-0F9CEE41B019}"/>
              </a:ext>
            </a:extLst>
          </p:cNvPr>
          <p:cNvSpPr>
            <a:spLocks noGrp="1"/>
          </p:cNvSpPr>
          <p:nvPr>
            <p:ph idx="1"/>
          </p:nvPr>
        </p:nvSpPr>
        <p:spPr>
          <a:xfrm>
            <a:off x="505694" y="389744"/>
            <a:ext cx="11249891" cy="6100997"/>
          </a:xfrm>
        </p:spPr>
        <p:txBody>
          <a:bodyPr>
            <a:normAutofit/>
          </a:bodyPr>
          <a:lstStyle/>
          <a:p>
            <a:pPr marL="0" marR="0" indent="0">
              <a:lnSpc>
                <a:spcPct val="115000"/>
              </a:lnSpc>
              <a:spcAft>
                <a:spcPts val="800"/>
              </a:spcAft>
              <a:buNone/>
            </a:pPr>
            <a:r>
              <a:rPr lang="en-US" sz="2600" i="1" kern="100" dirty="0">
                <a:latin typeface="Arial" panose="020B0604020202020204" pitchFamily="34" charset="0"/>
                <a:ea typeface="Times New Roman" panose="02020603050405020304" pitchFamily="18" charset="0"/>
                <a:cs typeface="Arial" panose="020B0604020202020204" pitchFamily="34" charset="0"/>
              </a:rPr>
              <a:t>Genesis 39:19-23 </a:t>
            </a:r>
          </a:p>
          <a:p>
            <a:pPr marL="0" marR="0" indent="0">
              <a:lnSpc>
                <a:spcPct val="115000"/>
              </a:lnSpc>
              <a:spcAft>
                <a:spcPts val="800"/>
              </a:spcAft>
              <a:buNone/>
            </a:pPr>
            <a:r>
              <a:rPr lang="en-US" sz="2600" i="1" kern="100" dirty="0">
                <a:latin typeface="Arial" panose="020B0604020202020204" pitchFamily="34" charset="0"/>
                <a:ea typeface="Times New Roman" panose="02020603050405020304" pitchFamily="18" charset="0"/>
                <a:cs typeface="Arial" panose="020B0604020202020204" pitchFamily="34" charset="0"/>
              </a:rPr>
              <a:t>19 When his master heard the story his wife told him, saying, “This is how your slave treated me,” he burned with anger. 20 Joseph’s master took him and put him in prison, the place where the king’s prisoners were confined. But while Joseph was there in the prison, </a:t>
            </a:r>
          </a:p>
          <a:p>
            <a:pPr marL="0" marR="0" indent="0">
              <a:lnSpc>
                <a:spcPct val="115000"/>
              </a:lnSpc>
              <a:spcAft>
                <a:spcPts val="800"/>
              </a:spcAft>
              <a:buNone/>
            </a:pPr>
            <a:r>
              <a:rPr lang="en-US" sz="2600" i="1" kern="100" dirty="0">
                <a:latin typeface="Arial" panose="020B0604020202020204" pitchFamily="34" charset="0"/>
                <a:ea typeface="Times New Roman" panose="02020603050405020304" pitchFamily="18" charset="0"/>
                <a:cs typeface="Arial" panose="020B0604020202020204" pitchFamily="34" charset="0"/>
              </a:rPr>
              <a:t> 1 </a:t>
            </a:r>
            <a:r>
              <a:rPr lang="en-US" sz="2600" i="1" kern="100" dirty="0" err="1">
                <a:latin typeface="Arial" panose="020B0604020202020204" pitchFamily="34" charset="0"/>
                <a:ea typeface="Times New Roman" panose="02020603050405020304" pitchFamily="18" charset="0"/>
                <a:cs typeface="Arial" panose="020B0604020202020204" pitchFamily="34" charset="0"/>
              </a:rPr>
              <a:t>Moseboken</a:t>
            </a:r>
            <a:r>
              <a:rPr lang="en-US" sz="2600" i="1" kern="100" dirty="0">
                <a:latin typeface="Arial" panose="020B0604020202020204" pitchFamily="34" charset="0"/>
                <a:ea typeface="Times New Roman" panose="02020603050405020304" pitchFamily="18" charset="0"/>
                <a:cs typeface="Arial" panose="020B0604020202020204" pitchFamily="34" charset="0"/>
              </a:rPr>
              <a:t> 39:19-23 </a:t>
            </a:r>
            <a:r>
              <a:rPr lang="en-US" sz="2600" i="1" kern="100" dirty="0" err="1">
                <a:latin typeface="Arial" panose="020B0604020202020204" pitchFamily="34" charset="0"/>
                <a:ea typeface="Times New Roman" panose="02020603050405020304" pitchFamily="18" charset="0"/>
                <a:cs typeface="Arial" panose="020B0604020202020204" pitchFamily="34" charset="0"/>
              </a:rPr>
              <a:t>När</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Josefs</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herre</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hörde</a:t>
            </a:r>
            <a:r>
              <a:rPr lang="en-US" sz="2600" i="1" kern="100" dirty="0">
                <a:latin typeface="Arial" panose="020B0604020202020204" pitchFamily="34" charset="0"/>
                <a:ea typeface="Times New Roman" panose="02020603050405020304" pitchFamily="18" charset="0"/>
                <a:cs typeface="Arial" panose="020B0604020202020204" pitchFamily="34" charset="0"/>
              </a:rPr>
              <a:t> sin </a:t>
            </a:r>
            <a:r>
              <a:rPr lang="en-US" sz="2600" i="1" kern="100" dirty="0" err="1">
                <a:latin typeface="Arial" panose="020B0604020202020204" pitchFamily="34" charset="0"/>
                <a:ea typeface="Times New Roman" panose="02020603050405020304" pitchFamily="18" charset="0"/>
                <a:cs typeface="Arial" panose="020B0604020202020204" pitchFamily="34" charset="0"/>
              </a:rPr>
              <a:t>hustru</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berätta</a:t>
            </a:r>
            <a:r>
              <a:rPr lang="en-US" sz="2600" i="1" kern="100" dirty="0">
                <a:latin typeface="Arial" panose="020B0604020202020204" pitchFamily="34" charset="0"/>
                <a:ea typeface="Times New Roman" panose="02020603050405020304" pitchFamily="18" charset="0"/>
                <a:cs typeface="Arial" panose="020B0604020202020204" pitchFamily="34" charset="0"/>
              </a:rPr>
              <a:t> för </a:t>
            </a:r>
            <a:r>
              <a:rPr lang="en-US" sz="2600" i="1" kern="100" dirty="0" err="1">
                <a:latin typeface="Arial" panose="020B0604020202020204" pitchFamily="34" charset="0"/>
                <a:ea typeface="Times New Roman" panose="02020603050405020304" pitchFamily="18" charset="0"/>
                <a:cs typeface="Arial" panose="020B0604020202020204" pitchFamily="34" charset="0"/>
              </a:rPr>
              <a:t>honom</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att</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hans</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tjänare</a:t>
            </a:r>
            <a:r>
              <a:rPr lang="en-US" sz="2600" i="1" kern="100" dirty="0">
                <a:latin typeface="Arial" panose="020B0604020202020204" pitchFamily="34" charset="0"/>
                <a:ea typeface="Times New Roman" panose="02020603050405020304" pitchFamily="18" charset="0"/>
                <a:cs typeface="Arial" panose="020B0604020202020204" pitchFamily="34" charset="0"/>
              </a:rPr>
              <a:t> hade </a:t>
            </a:r>
            <a:r>
              <a:rPr lang="en-US" sz="2600" i="1" kern="100" dirty="0" err="1">
                <a:latin typeface="Arial" panose="020B0604020202020204" pitchFamily="34" charset="0"/>
                <a:ea typeface="Times New Roman" panose="02020603050405020304" pitchFamily="18" charset="0"/>
                <a:cs typeface="Arial" panose="020B0604020202020204" pitchFamily="34" charset="0"/>
              </a:rPr>
              <a:t>gjort</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så</a:t>
            </a:r>
            <a:r>
              <a:rPr lang="en-US" sz="2600" i="1" kern="100" dirty="0">
                <a:latin typeface="Arial" panose="020B0604020202020204" pitchFamily="34" charset="0"/>
                <a:ea typeface="Times New Roman" panose="02020603050405020304" pitchFamily="18" charset="0"/>
                <a:cs typeface="Arial" panose="020B0604020202020204" pitchFamily="34" charset="0"/>
              </a:rPr>
              <a:t> mot </a:t>
            </a:r>
            <a:r>
              <a:rPr lang="en-US" sz="2600" i="1" kern="100" dirty="0" err="1">
                <a:latin typeface="Arial" panose="020B0604020202020204" pitchFamily="34" charset="0"/>
                <a:ea typeface="Times New Roman" panose="02020603050405020304" pitchFamily="18" charset="0"/>
                <a:cs typeface="Arial" panose="020B0604020202020204" pitchFamily="34" charset="0"/>
              </a:rPr>
              <a:t>henne</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blev</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han</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rasande</a:t>
            </a:r>
            <a:r>
              <a:rPr lang="en-US" sz="2600" i="1" kern="100" dirty="0">
                <a:latin typeface="Arial" panose="020B0604020202020204" pitchFamily="34" charset="0"/>
                <a:ea typeface="Times New Roman" panose="02020603050405020304" pitchFamily="18" charset="0"/>
                <a:cs typeface="Arial" panose="020B0604020202020204" pitchFamily="34" charset="0"/>
              </a:rPr>
              <a:t> 20  </a:t>
            </a:r>
            <a:r>
              <a:rPr lang="en-US" sz="2600" i="1" kern="100" dirty="0" err="1">
                <a:latin typeface="Arial" panose="020B0604020202020204" pitchFamily="34" charset="0"/>
                <a:ea typeface="Times New Roman" panose="02020603050405020304" pitchFamily="18" charset="0"/>
                <a:cs typeface="Arial" panose="020B0604020202020204" pitchFamily="34" charset="0"/>
              </a:rPr>
              <a:t>och</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satte</a:t>
            </a:r>
            <a:r>
              <a:rPr lang="en-US" sz="2600" i="1" kern="100" dirty="0">
                <a:latin typeface="Arial" panose="020B0604020202020204" pitchFamily="34" charset="0"/>
                <a:ea typeface="Times New Roman" panose="02020603050405020304" pitchFamily="18" charset="0"/>
                <a:cs typeface="Arial" panose="020B0604020202020204" pitchFamily="34" charset="0"/>
              </a:rPr>
              <a:t> Josef </a:t>
            </a:r>
            <a:r>
              <a:rPr lang="en-US" sz="2600" i="1" kern="100" dirty="0" err="1">
                <a:latin typeface="Arial" panose="020B0604020202020204" pitchFamily="34" charset="0"/>
                <a:ea typeface="Times New Roman" panose="02020603050405020304" pitchFamily="18" charset="0"/>
                <a:cs typeface="Arial" panose="020B0604020202020204" pitchFamily="34" charset="0"/>
              </a:rPr>
              <a:t>i</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fängelset</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platsen</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där</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kungens</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fångar</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hölls</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fängslade</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Där</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satt</a:t>
            </a:r>
            <a:r>
              <a:rPr lang="en-US" sz="2600" i="1" kern="100" dirty="0">
                <a:latin typeface="Arial" panose="020B0604020202020204" pitchFamily="34" charset="0"/>
                <a:ea typeface="Times New Roman" panose="02020603050405020304" pitchFamily="18" charset="0"/>
                <a:cs typeface="Arial" panose="020B0604020202020204" pitchFamily="34" charset="0"/>
              </a:rPr>
              <a:t> Josef </a:t>
            </a:r>
            <a:r>
              <a:rPr lang="en-US" sz="2600" i="1" kern="100" dirty="0" err="1">
                <a:latin typeface="Arial" panose="020B0604020202020204" pitchFamily="34" charset="0"/>
                <a:ea typeface="Times New Roman" panose="02020603050405020304" pitchFamily="18" charset="0"/>
                <a:cs typeface="Arial" panose="020B0604020202020204" pitchFamily="34" charset="0"/>
              </a:rPr>
              <a:t>i</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fängelset</a:t>
            </a:r>
            <a:r>
              <a:rPr lang="en-US" sz="2600" i="1" kern="100" dirty="0">
                <a:latin typeface="Arial" panose="020B0604020202020204" pitchFamily="34" charset="0"/>
                <a:ea typeface="Times New Roman" panose="02020603050405020304" pitchFamily="18" charset="0"/>
                <a:cs typeface="Arial" panose="020B0604020202020204" pitchFamily="34" charset="0"/>
              </a:rPr>
              <a:t>.</a:t>
            </a:r>
          </a:p>
          <a:p>
            <a:pPr marL="0" marR="0" indent="0">
              <a:lnSpc>
                <a:spcPct val="115000"/>
              </a:lnSpc>
              <a:spcAft>
                <a:spcPts val="800"/>
              </a:spcAft>
              <a:buNone/>
            </a:pPr>
            <a:endParaRPr lang="en-US" sz="2600"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85740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253EA1-749D-602F-2018-6C789F0298CB}"/>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923DA823-2E8F-5EEB-725D-91B322C6CB85}"/>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46DC35E4-216F-2949-360A-21A63A770C07}"/>
              </a:ext>
            </a:extLst>
          </p:cNvPr>
          <p:cNvSpPr>
            <a:spLocks noGrp="1"/>
          </p:cNvSpPr>
          <p:nvPr>
            <p:ph idx="1"/>
          </p:nvPr>
        </p:nvSpPr>
        <p:spPr>
          <a:xfrm>
            <a:off x="505694" y="389744"/>
            <a:ext cx="11249891" cy="6100997"/>
          </a:xfrm>
        </p:spPr>
        <p:txBody>
          <a:bodyPr>
            <a:normAutofit/>
          </a:bodyPr>
          <a:lstStyle/>
          <a:p>
            <a:pPr marL="0" marR="0" indent="0">
              <a:lnSpc>
                <a:spcPct val="115000"/>
              </a:lnSpc>
              <a:spcAft>
                <a:spcPts val="800"/>
              </a:spcAft>
              <a:buNone/>
            </a:pPr>
            <a:r>
              <a:rPr lang="en-US" sz="2600" i="1" kern="100" dirty="0">
                <a:latin typeface="Arial" panose="020B0604020202020204" pitchFamily="34" charset="0"/>
                <a:ea typeface="Times New Roman" panose="02020603050405020304" pitchFamily="18" charset="0"/>
                <a:cs typeface="Arial" panose="020B0604020202020204" pitchFamily="34" charset="0"/>
              </a:rPr>
              <a:t>Genesis 39:19-23 But while Joseph was there in the prison, 21 the Lord was with him; he showed him kindness and granted him favor in the eyes of the prison warden. 22 So the warden put Joseph in charge of all those held in the prison, and he was made responsible for all that was done there. 23 The warden paid no attention to anything under Joseph’s care, because the Lord was with Joseph and gave him success in whatever he did.</a:t>
            </a:r>
          </a:p>
          <a:p>
            <a:pPr marL="0" marR="0" indent="0">
              <a:lnSpc>
                <a:spcPct val="115000"/>
              </a:lnSpc>
              <a:spcAft>
                <a:spcPts val="800"/>
              </a:spcAft>
              <a:buNone/>
            </a:pPr>
            <a:r>
              <a:rPr lang="en-US" sz="2600" i="1" kern="100" dirty="0">
                <a:latin typeface="Arial" panose="020B0604020202020204" pitchFamily="34" charset="0"/>
                <a:ea typeface="Times New Roman" panose="02020603050405020304" pitchFamily="18" charset="0"/>
                <a:cs typeface="Arial" panose="020B0604020202020204" pitchFamily="34" charset="0"/>
              </a:rPr>
              <a:t> 1 </a:t>
            </a:r>
            <a:r>
              <a:rPr lang="en-US" sz="2600" i="1" kern="100" dirty="0" err="1">
                <a:latin typeface="Arial" panose="020B0604020202020204" pitchFamily="34" charset="0"/>
                <a:ea typeface="Times New Roman" panose="02020603050405020304" pitchFamily="18" charset="0"/>
                <a:cs typeface="Arial" panose="020B0604020202020204" pitchFamily="34" charset="0"/>
              </a:rPr>
              <a:t>Moseboken</a:t>
            </a:r>
            <a:r>
              <a:rPr lang="en-US" sz="2600" i="1" kern="100" dirty="0">
                <a:latin typeface="Arial" panose="020B0604020202020204" pitchFamily="34" charset="0"/>
                <a:ea typeface="Times New Roman" panose="02020603050405020304" pitchFamily="18" charset="0"/>
                <a:cs typeface="Arial" panose="020B0604020202020204" pitchFamily="34" charset="0"/>
              </a:rPr>
              <a:t> 39:19-23  21 Men Herren var med Josef, </a:t>
            </a:r>
            <a:r>
              <a:rPr lang="en-US" sz="2600" i="1" kern="100" dirty="0" err="1">
                <a:latin typeface="Arial" panose="020B0604020202020204" pitchFamily="34" charset="0"/>
                <a:ea typeface="Times New Roman" panose="02020603050405020304" pitchFamily="18" charset="0"/>
                <a:cs typeface="Arial" panose="020B0604020202020204" pitchFamily="34" charset="0"/>
              </a:rPr>
              <a:t>och</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han</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gav</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honom</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nåd</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och</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lät</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honom</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bli</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vänligt</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bemött</a:t>
            </a:r>
            <a:r>
              <a:rPr lang="en-US" sz="2600" i="1" kern="100" dirty="0">
                <a:latin typeface="Arial" panose="020B0604020202020204" pitchFamily="34" charset="0"/>
                <a:ea typeface="Times New Roman" panose="02020603050405020304" pitchFamily="18" charset="0"/>
                <a:cs typeface="Arial" panose="020B0604020202020204" pitchFamily="34" charset="0"/>
              </a:rPr>
              <a:t> av </a:t>
            </a:r>
            <a:r>
              <a:rPr lang="en-US" sz="2600" i="1" kern="100" dirty="0" err="1">
                <a:latin typeface="Arial" panose="020B0604020202020204" pitchFamily="34" charset="0"/>
                <a:ea typeface="Times New Roman" panose="02020603050405020304" pitchFamily="18" charset="0"/>
                <a:cs typeface="Arial" panose="020B0604020202020204" pitchFamily="34" charset="0"/>
              </a:rPr>
              <a:t>föreståndaren</a:t>
            </a:r>
            <a:r>
              <a:rPr lang="en-US" sz="2600" i="1" kern="100" dirty="0">
                <a:latin typeface="Arial" panose="020B0604020202020204" pitchFamily="34" charset="0"/>
                <a:ea typeface="Times New Roman" panose="02020603050405020304" pitchFamily="18" charset="0"/>
                <a:cs typeface="Arial" panose="020B0604020202020204" pitchFamily="34" charset="0"/>
              </a:rPr>
              <a:t> för </a:t>
            </a:r>
            <a:r>
              <a:rPr lang="en-US" sz="2600" i="1" kern="100" dirty="0" err="1">
                <a:latin typeface="Arial" panose="020B0604020202020204" pitchFamily="34" charset="0"/>
                <a:ea typeface="Times New Roman" panose="02020603050405020304" pitchFamily="18" charset="0"/>
                <a:cs typeface="Arial" panose="020B0604020202020204" pitchFamily="34" charset="0"/>
              </a:rPr>
              <a:t>fängelset</a:t>
            </a:r>
            <a:r>
              <a:rPr lang="en-US" sz="2600" i="1" kern="100" dirty="0">
                <a:latin typeface="Arial" panose="020B0604020202020204" pitchFamily="34" charset="0"/>
                <a:ea typeface="Times New Roman" panose="02020603050405020304" pitchFamily="18" charset="0"/>
                <a:cs typeface="Arial" panose="020B0604020202020204" pitchFamily="34" charset="0"/>
              </a:rPr>
              <a:t>. 22 Han </a:t>
            </a:r>
            <a:r>
              <a:rPr lang="en-US" sz="2600" i="1" kern="100" dirty="0" err="1">
                <a:latin typeface="Arial" panose="020B0604020202020204" pitchFamily="34" charset="0"/>
                <a:ea typeface="Times New Roman" panose="02020603050405020304" pitchFamily="18" charset="0"/>
                <a:cs typeface="Arial" panose="020B0604020202020204" pitchFamily="34" charset="0"/>
              </a:rPr>
              <a:t>lät</a:t>
            </a:r>
            <a:r>
              <a:rPr lang="en-US" sz="2600" i="1" kern="100" dirty="0">
                <a:latin typeface="Arial" panose="020B0604020202020204" pitchFamily="34" charset="0"/>
                <a:ea typeface="Times New Roman" panose="02020603050405020304" pitchFamily="18" charset="0"/>
                <a:cs typeface="Arial" panose="020B0604020202020204" pitchFamily="34" charset="0"/>
              </a:rPr>
              <a:t> Josef ha </a:t>
            </a:r>
            <a:r>
              <a:rPr lang="en-US" sz="2600" i="1" kern="100" dirty="0" err="1">
                <a:latin typeface="Arial" panose="020B0604020202020204" pitchFamily="34" charset="0"/>
                <a:ea typeface="Times New Roman" panose="02020603050405020304" pitchFamily="18" charset="0"/>
                <a:cs typeface="Arial" panose="020B0604020202020204" pitchFamily="34" charset="0"/>
              </a:rPr>
              <a:t>ansvar</a:t>
            </a:r>
            <a:r>
              <a:rPr lang="en-US" sz="2600" i="1" kern="100" dirty="0">
                <a:latin typeface="Arial" panose="020B0604020202020204" pitchFamily="34" charset="0"/>
                <a:ea typeface="Times New Roman" panose="02020603050405020304" pitchFamily="18" charset="0"/>
                <a:cs typeface="Arial" panose="020B0604020202020204" pitchFamily="34" charset="0"/>
              </a:rPr>
              <a:t> för </a:t>
            </a:r>
            <a:r>
              <a:rPr lang="en-US" sz="2600" i="1" kern="100" dirty="0" err="1">
                <a:latin typeface="Arial" panose="020B0604020202020204" pitchFamily="34" charset="0"/>
                <a:ea typeface="Times New Roman" panose="02020603050405020304" pitchFamily="18" charset="0"/>
                <a:cs typeface="Arial" panose="020B0604020202020204" pitchFamily="34" charset="0"/>
              </a:rPr>
              <a:t>alla</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fångar</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i</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fängelset</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och</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göra</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allt</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som</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skulle</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göras</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där</a:t>
            </a:r>
            <a:r>
              <a:rPr lang="en-US" sz="2600" i="1" kern="100" dirty="0">
                <a:latin typeface="Arial" panose="020B0604020202020204" pitchFamily="34" charset="0"/>
                <a:ea typeface="Times New Roman" panose="02020603050405020304" pitchFamily="18" charset="0"/>
                <a:cs typeface="Arial" panose="020B0604020202020204" pitchFamily="34" charset="0"/>
              </a:rPr>
              <a:t>. 23 </a:t>
            </a:r>
            <a:r>
              <a:rPr lang="en-US" sz="2600" i="1" kern="100" dirty="0" err="1">
                <a:latin typeface="Arial" panose="020B0604020202020204" pitchFamily="34" charset="0"/>
                <a:ea typeface="Times New Roman" panose="02020603050405020304" pitchFamily="18" charset="0"/>
                <a:cs typeface="Arial" panose="020B0604020202020204" pitchFamily="34" charset="0"/>
              </a:rPr>
              <a:t>Föreståndaren</a:t>
            </a:r>
            <a:r>
              <a:rPr lang="en-US" sz="2600" i="1" kern="100" dirty="0">
                <a:latin typeface="Arial" panose="020B0604020202020204" pitchFamily="34" charset="0"/>
                <a:ea typeface="Times New Roman" panose="02020603050405020304" pitchFamily="18" charset="0"/>
                <a:cs typeface="Arial" panose="020B0604020202020204" pitchFamily="34" charset="0"/>
              </a:rPr>
              <a:t> för </a:t>
            </a:r>
            <a:r>
              <a:rPr lang="en-US" sz="2600" i="1" kern="100" dirty="0" err="1">
                <a:latin typeface="Arial" panose="020B0604020202020204" pitchFamily="34" charset="0"/>
                <a:ea typeface="Times New Roman" panose="02020603050405020304" pitchFamily="18" charset="0"/>
                <a:cs typeface="Arial" panose="020B0604020202020204" pitchFamily="34" charset="0"/>
              </a:rPr>
              <a:t>fängelset</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bekymrade</a:t>
            </a:r>
            <a:r>
              <a:rPr lang="en-US" sz="2600" i="1" kern="100" dirty="0">
                <a:latin typeface="Arial" panose="020B0604020202020204" pitchFamily="34" charset="0"/>
                <a:ea typeface="Times New Roman" panose="02020603050405020304" pitchFamily="18" charset="0"/>
                <a:cs typeface="Arial" panose="020B0604020202020204" pitchFamily="34" charset="0"/>
              </a:rPr>
              <a:t> sig </a:t>
            </a:r>
            <a:r>
              <a:rPr lang="en-US" sz="2600" i="1" kern="100" dirty="0" err="1">
                <a:latin typeface="Arial" panose="020B0604020202020204" pitchFamily="34" charset="0"/>
                <a:ea typeface="Times New Roman" panose="02020603050405020304" pitchFamily="18" charset="0"/>
                <a:cs typeface="Arial" panose="020B0604020202020204" pitchFamily="34" charset="0"/>
              </a:rPr>
              <a:t>inte</a:t>
            </a:r>
            <a:r>
              <a:rPr lang="en-US" sz="2600" i="1" kern="100" dirty="0">
                <a:latin typeface="Arial" panose="020B0604020202020204" pitchFamily="34" charset="0"/>
                <a:ea typeface="Times New Roman" panose="02020603050405020304" pitchFamily="18" charset="0"/>
                <a:cs typeface="Arial" panose="020B0604020202020204" pitchFamily="34" charset="0"/>
              </a:rPr>
              <a:t> om </a:t>
            </a:r>
            <a:r>
              <a:rPr lang="en-US" sz="2600" i="1" kern="100" dirty="0" err="1">
                <a:latin typeface="Arial" panose="020B0604020202020204" pitchFamily="34" charset="0"/>
                <a:ea typeface="Times New Roman" panose="02020603050405020304" pitchFamily="18" charset="0"/>
                <a:cs typeface="Arial" panose="020B0604020202020204" pitchFamily="34" charset="0"/>
              </a:rPr>
              <a:t>något</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som</a:t>
            </a:r>
            <a:r>
              <a:rPr lang="en-US" sz="2600" i="1" kern="100" dirty="0">
                <a:latin typeface="Arial" panose="020B0604020202020204" pitchFamily="34" charset="0"/>
                <a:ea typeface="Times New Roman" panose="02020603050405020304" pitchFamily="18" charset="0"/>
                <a:cs typeface="Arial" panose="020B0604020202020204" pitchFamily="34" charset="0"/>
              </a:rPr>
              <a:t> Josef hade hand om, </a:t>
            </a:r>
            <a:r>
              <a:rPr lang="en-US" sz="2600" i="1" kern="100" dirty="0" err="1">
                <a:latin typeface="Arial" panose="020B0604020202020204" pitchFamily="34" charset="0"/>
                <a:ea typeface="Times New Roman" panose="02020603050405020304" pitchFamily="18" charset="0"/>
                <a:cs typeface="Arial" panose="020B0604020202020204" pitchFamily="34" charset="0"/>
              </a:rPr>
              <a:t>eftersom</a:t>
            </a:r>
            <a:r>
              <a:rPr lang="en-US" sz="2600" i="1" kern="100" dirty="0">
                <a:latin typeface="Arial" panose="020B0604020202020204" pitchFamily="34" charset="0"/>
                <a:ea typeface="Times New Roman" panose="02020603050405020304" pitchFamily="18" charset="0"/>
                <a:cs typeface="Arial" panose="020B0604020202020204" pitchFamily="34" charset="0"/>
              </a:rPr>
              <a:t> Herren var med </a:t>
            </a:r>
            <a:r>
              <a:rPr lang="en-US" sz="2600" i="1" kern="100" dirty="0" err="1">
                <a:latin typeface="Arial" panose="020B0604020202020204" pitchFamily="34" charset="0"/>
                <a:ea typeface="Times New Roman" panose="02020603050405020304" pitchFamily="18" charset="0"/>
                <a:cs typeface="Arial" panose="020B0604020202020204" pitchFamily="34" charset="0"/>
              </a:rPr>
              <a:t>honom</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och</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lät</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honom</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lyckas</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i</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allt</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han</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gjorde</a:t>
            </a:r>
            <a:r>
              <a:rPr lang="en-US" sz="2600" i="1" kern="100" dirty="0">
                <a:latin typeface="Arial" panose="020B0604020202020204" pitchFamily="34" charset="0"/>
                <a:ea typeface="Times New Roman" panose="02020603050405020304" pitchFamily="18" charset="0"/>
                <a:cs typeface="Arial" panose="020B0604020202020204" pitchFamily="34" charset="0"/>
              </a:rPr>
              <a:t>.</a:t>
            </a:r>
          </a:p>
          <a:p>
            <a:pPr marL="0" marR="0" indent="0">
              <a:lnSpc>
                <a:spcPct val="115000"/>
              </a:lnSpc>
              <a:spcAft>
                <a:spcPts val="800"/>
              </a:spcAft>
              <a:buNone/>
            </a:pPr>
            <a:endParaRPr lang="en-US" sz="2600"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84314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9BAD87-F251-B9C7-9B04-A52D26D8A63F}"/>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DFD2C9C5-6B9D-88D4-0DFF-277A2A0D7631}"/>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CC7E7A58-239D-DE68-B648-72FDABAB11F8}"/>
              </a:ext>
            </a:extLst>
          </p:cNvPr>
          <p:cNvSpPr>
            <a:spLocks noGrp="1"/>
          </p:cNvSpPr>
          <p:nvPr>
            <p:ph idx="1"/>
          </p:nvPr>
        </p:nvSpPr>
        <p:spPr>
          <a:xfrm>
            <a:off x="505694" y="389744"/>
            <a:ext cx="11249891" cy="6100997"/>
          </a:xfrm>
        </p:spPr>
        <p:txBody>
          <a:bodyPr>
            <a:normAutofit/>
          </a:bodyPr>
          <a:lstStyle/>
          <a:p>
            <a:pPr marL="0" marR="0" indent="0">
              <a:buNone/>
            </a:pPr>
            <a:r>
              <a:rPr lang="en-US" sz="3200" b="1" i="1" dirty="0">
                <a:effectLst/>
                <a:ea typeface="Times New Roman" panose="02020603050405020304" pitchFamily="18" charset="0"/>
              </a:rPr>
              <a:t>Genesis 40:23 </a:t>
            </a:r>
            <a:r>
              <a:rPr lang="en-US" sz="3200" b="0" i="1" dirty="0">
                <a:effectLst/>
                <a:ea typeface="Times New Roman" panose="02020603050405020304" pitchFamily="18" charset="0"/>
              </a:rPr>
              <a:t>The chief cupbearer, however, did not remember Joseph; he forgot him.</a:t>
            </a:r>
            <a:endParaRPr lang="en-US" sz="3200" dirty="0">
              <a:effectLst/>
              <a:ea typeface="Times New Roman" panose="02020603050405020304" pitchFamily="18" charset="0"/>
            </a:endParaRPr>
          </a:p>
          <a:p>
            <a:pPr marL="0" marR="0" indent="0">
              <a:buNone/>
            </a:pPr>
            <a:endParaRPr lang="en-US" sz="3200" i="1" dirty="0">
              <a:ea typeface="Times New Roman" panose="02020603050405020304" pitchFamily="18" charset="0"/>
            </a:endParaRPr>
          </a:p>
          <a:p>
            <a:pPr marL="0" marR="0" indent="0">
              <a:buNone/>
            </a:pPr>
            <a:r>
              <a:rPr lang="en-US" sz="3200" b="1" i="1" dirty="0">
                <a:effectLst/>
                <a:ea typeface="Times New Roman" panose="02020603050405020304" pitchFamily="18" charset="0"/>
              </a:rPr>
              <a:t>1 </a:t>
            </a:r>
            <a:r>
              <a:rPr lang="en-US" sz="3200" b="1" i="1" dirty="0" err="1">
                <a:effectLst/>
                <a:ea typeface="Times New Roman" panose="02020603050405020304" pitchFamily="18" charset="0"/>
              </a:rPr>
              <a:t>Moseboken</a:t>
            </a:r>
            <a:r>
              <a:rPr lang="en-US" sz="3200" b="1" i="1" dirty="0">
                <a:effectLst/>
                <a:ea typeface="Times New Roman" panose="02020603050405020304" pitchFamily="18" charset="0"/>
              </a:rPr>
              <a:t> 40:23</a:t>
            </a:r>
            <a:r>
              <a:rPr lang="en-US" sz="3200" b="0" i="1" dirty="0">
                <a:effectLst/>
                <a:ea typeface="Times New Roman" panose="02020603050405020304" pitchFamily="18" charset="0"/>
              </a:rPr>
              <a:t> Men </a:t>
            </a:r>
            <a:r>
              <a:rPr lang="en-US" sz="3200" b="0" i="1" dirty="0" err="1">
                <a:effectLst/>
                <a:ea typeface="Times New Roman" panose="02020603050405020304" pitchFamily="18" charset="0"/>
              </a:rPr>
              <a:t>överste</a:t>
            </a:r>
            <a:r>
              <a:rPr lang="en-US" sz="3200" b="0" i="1" dirty="0">
                <a:effectLst/>
                <a:ea typeface="Times New Roman" panose="02020603050405020304" pitchFamily="18" charset="0"/>
              </a:rPr>
              <a:t> </a:t>
            </a:r>
            <a:r>
              <a:rPr lang="en-US" sz="3200" b="0" i="1" dirty="0" err="1">
                <a:effectLst/>
                <a:ea typeface="Times New Roman" panose="02020603050405020304" pitchFamily="18" charset="0"/>
              </a:rPr>
              <a:t>munskänken</a:t>
            </a:r>
            <a:r>
              <a:rPr lang="en-US" sz="3200" b="0" i="1" dirty="0">
                <a:effectLst/>
                <a:ea typeface="Times New Roman" panose="02020603050405020304" pitchFamily="18" charset="0"/>
              </a:rPr>
              <a:t> </a:t>
            </a:r>
            <a:r>
              <a:rPr lang="en-US" sz="3200" b="0" i="1" dirty="0" err="1">
                <a:effectLst/>
                <a:ea typeface="Times New Roman" panose="02020603050405020304" pitchFamily="18" charset="0"/>
              </a:rPr>
              <a:t>kom</a:t>
            </a:r>
            <a:r>
              <a:rPr lang="en-US" sz="3200" b="0" i="1" dirty="0">
                <a:effectLst/>
                <a:ea typeface="Times New Roman" panose="02020603050405020304" pitchFamily="18" charset="0"/>
              </a:rPr>
              <a:t> </a:t>
            </a:r>
            <a:r>
              <a:rPr lang="en-US" sz="3200" b="0" i="1" dirty="0" err="1">
                <a:effectLst/>
                <a:ea typeface="Times New Roman" panose="02020603050405020304" pitchFamily="18" charset="0"/>
              </a:rPr>
              <a:t>inte</a:t>
            </a:r>
            <a:r>
              <a:rPr lang="en-US" sz="3200" b="0" i="1" dirty="0">
                <a:effectLst/>
                <a:ea typeface="Times New Roman" panose="02020603050405020304" pitchFamily="18" charset="0"/>
              </a:rPr>
              <a:t> </a:t>
            </a:r>
            <a:r>
              <a:rPr lang="en-US" sz="3200" b="0" i="1" dirty="0" err="1">
                <a:effectLst/>
                <a:ea typeface="Times New Roman" panose="02020603050405020304" pitchFamily="18" charset="0"/>
              </a:rPr>
              <a:t>ihåg</a:t>
            </a:r>
            <a:r>
              <a:rPr lang="en-US" sz="3200" b="0" i="1" dirty="0">
                <a:effectLst/>
                <a:ea typeface="Times New Roman" panose="02020603050405020304" pitchFamily="18" charset="0"/>
              </a:rPr>
              <a:t> Josef </a:t>
            </a:r>
            <a:r>
              <a:rPr lang="en-US" sz="3200" b="0" i="1" dirty="0" err="1">
                <a:effectLst/>
                <a:ea typeface="Times New Roman" panose="02020603050405020304" pitchFamily="18" charset="0"/>
              </a:rPr>
              <a:t>utan</a:t>
            </a:r>
            <a:r>
              <a:rPr lang="en-US" sz="3200" b="0" i="1" dirty="0">
                <a:effectLst/>
                <a:ea typeface="Times New Roman" panose="02020603050405020304" pitchFamily="18" charset="0"/>
              </a:rPr>
              <a:t> </a:t>
            </a:r>
            <a:r>
              <a:rPr lang="en-US" sz="3200" b="0" i="1" dirty="0" err="1">
                <a:effectLst/>
                <a:ea typeface="Times New Roman" panose="02020603050405020304" pitchFamily="18" charset="0"/>
              </a:rPr>
              <a:t>glömde</a:t>
            </a:r>
            <a:r>
              <a:rPr lang="en-US" sz="3200" b="0" i="1" dirty="0">
                <a:effectLst/>
                <a:ea typeface="Times New Roman" panose="02020603050405020304" pitchFamily="18" charset="0"/>
              </a:rPr>
              <a:t> </a:t>
            </a:r>
            <a:r>
              <a:rPr lang="en-US" sz="3200" b="0" i="1" dirty="0" err="1">
                <a:effectLst/>
                <a:ea typeface="Times New Roman" panose="02020603050405020304" pitchFamily="18" charset="0"/>
              </a:rPr>
              <a:t>honom</a:t>
            </a:r>
            <a:r>
              <a:rPr lang="en-US" sz="3200" b="0" i="1" dirty="0">
                <a:effectLst/>
                <a:ea typeface="Times New Roman" panose="02020603050405020304" pitchFamily="18" charset="0"/>
              </a:rPr>
              <a:t>.</a:t>
            </a:r>
            <a:endParaRPr lang="en-US" sz="3200" dirty="0">
              <a:effectLst/>
              <a:ea typeface="Times New Roman" panose="02020603050405020304" pitchFamily="18" charset="0"/>
            </a:endParaRPr>
          </a:p>
          <a:p>
            <a:pPr marL="0" marR="0" indent="0">
              <a:buNone/>
            </a:pPr>
            <a:endParaRPr lang="en-US" sz="3200" dirty="0">
              <a:effectLst/>
              <a:ea typeface="Times New Roman" panose="02020603050405020304" pitchFamily="18" charset="0"/>
            </a:endParaRPr>
          </a:p>
          <a:p>
            <a:pPr marL="0" marR="0" indent="0">
              <a:lnSpc>
                <a:spcPct val="115000"/>
              </a:lnSpc>
              <a:spcAft>
                <a:spcPts val="800"/>
              </a:spcAft>
              <a:buNone/>
            </a:pPr>
            <a:endParaRPr lang="en-US" sz="3200" i="1" kern="1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058071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37096</TotalTime>
  <Words>2576</Words>
  <Application>Microsoft Macintosh PowerPoint</Application>
  <PresentationFormat>Widescreen</PresentationFormat>
  <Paragraphs>93</Paragraphs>
  <Slides>27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Aptos</vt:lpstr>
      <vt:lpstr>Aptos Display</vt:lpstr>
      <vt:lpstr>Arial</vt:lpstr>
      <vt:lpstr>Bradley Hand</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van dinther</dc:creator>
  <cp:lastModifiedBy>john van dinther</cp:lastModifiedBy>
  <cp:revision>15</cp:revision>
  <dcterms:created xsi:type="dcterms:W3CDTF">2024-11-03T09:21:51Z</dcterms:created>
  <dcterms:modified xsi:type="dcterms:W3CDTF">2025-01-13T09:27:20Z</dcterms:modified>
</cp:coreProperties>
</file>