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80" r:id="rId3"/>
    <p:sldId id="272" r:id="rId4"/>
    <p:sldId id="268" r:id="rId5"/>
    <p:sldId id="279" r:id="rId6"/>
    <p:sldId id="289" r:id="rId7"/>
    <p:sldId id="290" r:id="rId8"/>
    <p:sldId id="286" r:id="rId9"/>
    <p:sldId id="291" r:id="rId10"/>
    <p:sldId id="292" r:id="rId11"/>
    <p:sldId id="293" r:id="rId12"/>
    <p:sldId id="294" r:id="rId13"/>
    <p:sldId id="295" r:id="rId14"/>
    <p:sldId id="296" r:id="rId15"/>
    <p:sldId id="297" r:id="rId16"/>
    <p:sldId id="298" r:id="rId17"/>
    <p:sldId id="299" r:id="rId18"/>
    <p:sldId id="300" r:id="rId19"/>
    <p:sldId id="301"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AE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2"/>
    <p:restoredTop sz="94422"/>
  </p:normalViewPr>
  <p:slideViewPr>
    <p:cSldViewPr snapToGrid="0">
      <p:cViewPr>
        <p:scale>
          <a:sx n="95" d="100"/>
          <a:sy n="95" d="100"/>
        </p:scale>
        <p:origin x="144" y="73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21947-775C-7344-AE0F-4511446B22CC}" type="datetimeFigureOut">
              <a:rPr lang="en-US" smtClean="0"/>
              <a:t>11/11/24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15F58-33D0-BB4E-8258-231CA0C357A1}" type="slidenum">
              <a:rPr lang="en-US" smtClean="0"/>
              <a:t>‹#›</a:t>
            </a:fld>
            <a:endParaRPr lang="en-US"/>
          </a:p>
        </p:txBody>
      </p:sp>
    </p:spTree>
    <p:extLst>
      <p:ext uri="{BB962C8B-B14F-4D97-AF65-F5344CB8AC3E}">
        <p14:creationId xmlns:p14="http://schemas.microsoft.com/office/powerpoint/2010/main" val="294593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7</a:t>
            </a:fld>
            <a:endParaRPr lang="en-US"/>
          </a:p>
        </p:txBody>
      </p:sp>
    </p:spTree>
    <p:extLst>
      <p:ext uri="{BB962C8B-B14F-4D97-AF65-F5344CB8AC3E}">
        <p14:creationId xmlns:p14="http://schemas.microsoft.com/office/powerpoint/2010/main" val="2746213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20</a:t>
            </a:fld>
            <a:endParaRPr lang="en-US"/>
          </a:p>
        </p:txBody>
      </p:sp>
    </p:spTree>
    <p:extLst>
      <p:ext uri="{BB962C8B-B14F-4D97-AF65-F5344CB8AC3E}">
        <p14:creationId xmlns:p14="http://schemas.microsoft.com/office/powerpoint/2010/main" val="37665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FBF-39EB-6B33-0FB4-FCBCDF948F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A8C8EF-49B8-5738-CC6C-65C8326D2A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BBB2C1-D73D-7C2F-33B6-A748B6630B3A}"/>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5" name="Footer Placeholder 4">
            <a:extLst>
              <a:ext uri="{FF2B5EF4-FFF2-40B4-BE49-F238E27FC236}">
                <a16:creationId xmlns:a16="http://schemas.microsoft.com/office/drawing/2014/main" id="{B266A72C-09F0-1B20-71A3-7CF2A7DD9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741F9C-DD39-7FC7-A217-08E8620D1086}"/>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18484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E84EA-5111-D042-A813-6690ED6F68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AB8537-9649-7C52-C8BF-FFD26E94B1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CEB41A-A245-1BEE-2862-9AE7C10E1C5A}"/>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5" name="Footer Placeholder 4">
            <a:extLst>
              <a:ext uri="{FF2B5EF4-FFF2-40B4-BE49-F238E27FC236}">
                <a16:creationId xmlns:a16="http://schemas.microsoft.com/office/drawing/2014/main" id="{65528EC7-08A8-8319-C1A4-3F4E577314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D372F-94F2-C35B-D569-40D73FC40ED3}"/>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66638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037515-055D-D398-E155-242B140D03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95F9405-4E2D-6FA6-3499-02EA29341C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E90E94-0B9F-45BF-9940-4F1CA49E2216}"/>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5" name="Footer Placeholder 4">
            <a:extLst>
              <a:ext uri="{FF2B5EF4-FFF2-40B4-BE49-F238E27FC236}">
                <a16:creationId xmlns:a16="http://schemas.microsoft.com/office/drawing/2014/main" id="{6E3E4C9D-AD20-2CE3-F6F9-EC507B04F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C6EC4F-0EEB-5A67-8EED-36F8D98ACF2B}"/>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096429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12E1B-9F8B-0BA5-61BB-039585D317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54217-E0DC-6971-C79E-56801A5E5E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0677E4-9B42-9C30-AC32-BF817AA8FE56}"/>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5" name="Footer Placeholder 4">
            <a:extLst>
              <a:ext uri="{FF2B5EF4-FFF2-40B4-BE49-F238E27FC236}">
                <a16:creationId xmlns:a16="http://schemas.microsoft.com/office/drawing/2014/main" id="{68BA59B2-D7DB-0B72-E887-684FF8CC0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4EC27A-1905-F6BA-4911-A32321402C34}"/>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40241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64598-84E3-2E17-FE1C-35BDEFAC79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9B9180-303B-6D1D-7B03-CE880ADA37D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66657F-EEF4-B63F-1FEB-69066DDDC624}"/>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5" name="Footer Placeholder 4">
            <a:extLst>
              <a:ext uri="{FF2B5EF4-FFF2-40B4-BE49-F238E27FC236}">
                <a16:creationId xmlns:a16="http://schemas.microsoft.com/office/drawing/2014/main" id="{7B0899AC-257C-8975-1C85-903A82768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C5544-D5FA-3D71-2308-2CCC32A2E0F2}"/>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572835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B9F91-0723-015E-6391-2E91F1CCFB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0A00CB-19C3-19D8-CD86-8419EFB7B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709E5-7B8A-A720-9A36-29AA2A64A0D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5AECD3-236A-CA93-6617-30678875B9D0}"/>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6" name="Footer Placeholder 5">
            <a:extLst>
              <a:ext uri="{FF2B5EF4-FFF2-40B4-BE49-F238E27FC236}">
                <a16:creationId xmlns:a16="http://schemas.microsoft.com/office/drawing/2014/main" id="{BA4C89E2-E366-7F97-7FD8-6B0AC3178D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150B18-DA0C-957D-519C-0DBC839715D9}"/>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48851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8212-D2D2-64FB-BB3B-3B64DE461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D61F5E-B512-31D1-2EFF-C69A4F9BD4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D600D5-9B50-3BAA-53AB-06474C642A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AAD190-054A-14E9-BBEC-A50FF7B47E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0373D17-7E82-193D-8EE5-854B937C7E0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B3E7D5-D40C-5C18-B8B9-597C166D8D04}"/>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8" name="Footer Placeholder 7">
            <a:extLst>
              <a:ext uri="{FF2B5EF4-FFF2-40B4-BE49-F238E27FC236}">
                <a16:creationId xmlns:a16="http://schemas.microsoft.com/office/drawing/2014/main" id="{EA2D976D-6343-CD24-C945-C890ED3C61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7E39AE-CCAD-A927-CC66-C17544AFDF11}"/>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76409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0F71A-9D64-44E3-53D5-6331A582559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FA14E-0100-8CC7-06DE-3E901431CA02}"/>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4" name="Footer Placeholder 3">
            <a:extLst>
              <a:ext uri="{FF2B5EF4-FFF2-40B4-BE49-F238E27FC236}">
                <a16:creationId xmlns:a16="http://schemas.microsoft.com/office/drawing/2014/main" id="{38DFACA2-EADB-6907-4E63-FF0A956EB3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170FDD-C683-2DE0-7081-92CE82D8AB7E}"/>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038318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0A6D11-C1CA-E4B1-C243-87C60DE33337}"/>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3" name="Footer Placeholder 2">
            <a:extLst>
              <a:ext uri="{FF2B5EF4-FFF2-40B4-BE49-F238E27FC236}">
                <a16:creationId xmlns:a16="http://schemas.microsoft.com/office/drawing/2014/main" id="{017C0035-30D9-0EE4-F8F7-549120BB2C5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23B5C24-AB17-09F6-4A17-852A1E414013}"/>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07423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83AE1-0C2F-86FF-E5AE-B18663EDE3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63B7B3-3CC5-D526-CAD4-B34A0851C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B66F30-A990-B95C-09B0-8EED909E4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6F310C-C431-29F4-FACF-BFCD847E2275}"/>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6" name="Footer Placeholder 5">
            <a:extLst>
              <a:ext uri="{FF2B5EF4-FFF2-40B4-BE49-F238E27FC236}">
                <a16:creationId xmlns:a16="http://schemas.microsoft.com/office/drawing/2014/main" id="{AE9ED263-301B-40DE-670F-19F48B8CA5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B443B-9CAC-BAEA-A8B8-61ABE4309A5E}"/>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695612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97261-1015-11D9-8C01-19112C1BD6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BA5EE8-0BF1-7836-E12E-677480D763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E84FFD-DE1C-0857-C325-37F43D6E4D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936CC9-A4C3-D443-728D-0C72E557F165}"/>
              </a:ext>
            </a:extLst>
          </p:cNvPr>
          <p:cNvSpPr>
            <a:spLocks noGrp="1"/>
          </p:cNvSpPr>
          <p:nvPr>
            <p:ph type="dt" sz="half" idx="10"/>
          </p:nvPr>
        </p:nvSpPr>
        <p:spPr/>
        <p:txBody>
          <a:bodyPr/>
          <a:lstStyle/>
          <a:p>
            <a:fld id="{4A6A5DC9-71E8-6548-B91B-4D234A07D767}" type="datetimeFigureOut">
              <a:rPr lang="en-US" smtClean="0"/>
              <a:t>11/11/24</a:t>
            </a:fld>
            <a:endParaRPr lang="en-US"/>
          </a:p>
        </p:txBody>
      </p:sp>
      <p:sp>
        <p:nvSpPr>
          <p:cNvPr id="6" name="Footer Placeholder 5">
            <a:extLst>
              <a:ext uri="{FF2B5EF4-FFF2-40B4-BE49-F238E27FC236}">
                <a16:creationId xmlns:a16="http://schemas.microsoft.com/office/drawing/2014/main" id="{FEFB5463-BB9F-FA4D-098D-8A37C719FD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32D575-E119-308C-8B21-1287AF2F5BFD}"/>
              </a:ext>
            </a:extLst>
          </p:cNvPr>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28681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1AA8FE-F994-BFA4-C186-1761590271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FCC9D2-AA8E-C058-08BA-ACD2E608CB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11A8DB-E2E6-1645-8639-1EBFC9B77C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6A5DC9-71E8-6548-B91B-4D234A07D767}" type="datetimeFigureOut">
              <a:rPr lang="en-US" smtClean="0"/>
              <a:t>11/11/24</a:t>
            </a:fld>
            <a:endParaRPr lang="en-US"/>
          </a:p>
        </p:txBody>
      </p:sp>
      <p:sp>
        <p:nvSpPr>
          <p:cNvPr id="5" name="Footer Placeholder 4">
            <a:extLst>
              <a:ext uri="{FF2B5EF4-FFF2-40B4-BE49-F238E27FC236}">
                <a16:creationId xmlns:a16="http://schemas.microsoft.com/office/drawing/2014/main" id="{ED9A86B0-1B64-6816-A725-6E460BA93C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ED8A1D5-2BF7-E40B-9A0B-CB99266B57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90687BB-AF02-9B45-AAA0-010726AEC901}" type="slidenum">
              <a:rPr lang="en-US" smtClean="0"/>
              <a:t>‹#›</a:t>
            </a:fld>
            <a:endParaRPr lang="en-US"/>
          </a:p>
        </p:txBody>
      </p:sp>
    </p:spTree>
    <p:extLst>
      <p:ext uri="{BB962C8B-B14F-4D97-AF65-F5344CB8AC3E}">
        <p14:creationId xmlns:p14="http://schemas.microsoft.com/office/powerpoint/2010/main" val="2836448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ratfab.com/tratfab-blog/sustainability-in-steel-fabrication-innovations-leading-the-way"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2.jpg" descr="A maze with a yellow dot&#10;&#10;Description automatically generated">
            <a:extLst>
              <a:ext uri="{FF2B5EF4-FFF2-40B4-BE49-F238E27FC236}">
                <a16:creationId xmlns:a16="http://schemas.microsoft.com/office/drawing/2014/main" id="{D08B442A-E06C-0D98-DB30-F79B4DFC9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85" y="635875"/>
            <a:ext cx="1532153" cy="2106711"/>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1.jpg">
            <a:extLst>
              <a:ext uri="{FF2B5EF4-FFF2-40B4-BE49-F238E27FC236}">
                <a16:creationId xmlns:a16="http://schemas.microsoft.com/office/drawing/2014/main" id="{9C9EA3C5-84B1-1E28-9C44-EA50B09C8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923" y="1781211"/>
            <a:ext cx="5601937" cy="7181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BADAA2A-3AE8-42D5-F5B9-7A3FB98361C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a:extLst>
              <a:ext uri="{FF2B5EF4-FFF2-40B4-BE49-F238E27FC236}">
                <a16:creationId xmlns:a16="http://schemas.microsoft.com/office/drawing/2014/main" id="{45D9AE4B-7C18-3A83-53CB-02F13678C527}"/>
              </a:ext>
            </a:extLst>
          </p:cNvPr>
          <p:cNvSpPr>
            <a:spLocks noChangeArrowheads="1"/>
          </p:cNvSpPr>
          <p:nvPr/>
        </p:nvSpPr>
        <p:spPr bwMode="auto">
          <a:xfrm>
            <a:off x="0" y="101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mbria" panose="020405030504060302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CF37B4FF-ED1E-EAE4-D34A-DCE42AE51EEE}"/>
              </a:ext>
            </a:extLst>
          </p:cNvPr>
          <p:cNvSpPr>
            <a:spLocks noChangeArrowheads="1"/>
          </p:cNvSpPr>
          <p:nvPr/>
        </p:nvSpPr>
        <p:spPr bwMode="auto">
          <a:xfrm>
            <a:off x="1975945" y="2921261"/>
            <a:ext cx="824011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effectLst/>
                <a:latin typeface="Arial" panose="020B0604020202020204" pitchFamily="34" charset="0"/>
                <a:ea typeface="Cambria" panose="02040503050406030204" pitchFamily="18" charset="0"/>
                <a:cs typeface="Times New Roman" panose="02020603050405020304" pitchFamily="18" charset="0"/>
              </a:rPr>
              <a:t>What I have learned during my 50 years of Christian ministry </a:t>
            </a:r>
            <a:r>
              <a:rPr kumimoji="0" lang="en-US" altLang="en-US" sz="4000" b="0" i="0" u="none" strike="noStrike" cap="none" normalizeH="0" baseline="0" dirty="0">
                <a:ln>
                  <a:noFill/>
                </a:ln>
                <a:solidFill>
                  <a:srgbClr val="FBAE03"/>
                </a:solidFill>
                <a:effectLst/>
                <a:latin typeface="Arial" panose="020B0604020202020204" pitchFamily="34" charset="0"/>
                <a:ea typeface="Cambria" panose="02040503050406030204" pitchFamily="18" charset="0"/>
                <a:cs typeface="Times New Roman" panose="02020603050405020304" pitchFamily="18" charset="0"/>
              </a:rPr>
              <a:t>(and how it might help you)</a:t>
            </a:r>
            <a:endParaRPr kumimoji="0" lang="en-US" altLang="en-US" sz="4000" b="0" i="0" u="none" strike="noStrike" cap="none" normalizeH="0" baseline="0" dirty="0">
              <a:ln>
                <a:noFill/>
              </a:ln>
              <a:solidFill>
                <a:srgbClr val="FBAE03"/>
              </a:solidFill>
              <a:effectLst/>
              <a:latin typeface="Arial" panose="020B0604020202020204" pitchFamily="34" charset="0"/>
            </a:endParaRPr>
          </a:p>
        </p:txBody>
      </p:sp>
    </p:spTree>
    <p:extLst>
      <p:ext uri="{BB962C8B-B14F-4D97-AF65-F5344CB8AC3E}">
        <p14:creationId xmlns:p14="http://schemas.microsoft.com/office/powerpoint/2010/main" val="281787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058D314-4A67-94E9-7E41-B16561535C07}"/>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FDFB6B-AEFE-FC93-9FD9-5B38D1194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AC5AFBE-0703-4A98-C7BB-89C9F37DDC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ECDCA130-CB85-798F-13D3-863C1C5C45A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AAFBEBD7-F210-5496-D954-452E6DE878C8}"/>
              </a:ext>
            </a:extLst>
          </p:cNvPr>
          <p:cNvSpPr>
            <a:spLocks noGrp="1"/>
          </p:cNvSpPr>
          <p:nvPr>
            <p:ph idx="1"/>
          </p:nvPr>
        </p:nvSpPr>
        <p:spPr>
          <a:xfrm>
            <a:off x="484909" y="263236"/>
            <a:ext cx="11249891" cy="6636329"/>
          </a:xfrm>
        </p:spPr>
        <p:txBody>
          <a:bodyPr>
            <a:normAutofit/>
          </a:bodyPr>
          <a:lstStyle/>
          <a:p>
            <a:pPr marL="0" indent="0">
              <a:lnSpc>
                <a:spcPct val="100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 Samuel 11: 1 – 5 In the spring, at the time when kings go off to war, David sent Joab out with the king’s men and the whole Israelite army. They destroyed the Ammonites and besieged Rabbah. But David remained in Jerusalem. 2 One evening David got up from his bed and walked around on the roof of the palace. From the roof he saw a woman bathing. The woman was very beautiful,</a:t>
            </a:r>
          </a:p>
          <a:p>
            <a:pPr marL="0" indent="0">
              <a:lnSpc>
                <a:spcPct val="100000"/>
              </a:lnSpc>
              <a:spcAft>
                <a:spcPts val="800"/>
              </a:spcAft>
              <a:buNone/>
            </a:pP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spcAft>
                <a:spcPts val="800"/>
              </a:spcAft>
              <a:buNone/>
            </a:pP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2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Samuelsboken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11:1-5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Nästa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år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tiden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kungar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drar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fält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väg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Joab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med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honom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sina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tjänare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hela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Israel. De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förgjorde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ammoniterna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belägrade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Rabba. Men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stannade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Jerusalem. 2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kväll</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David hade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stigit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upp</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bädd</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gick</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omkring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på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taket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till det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kungliga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palatset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taket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fick</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badade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var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mycket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vacker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2824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4095F54-D8E3-1DF8-9FCA-A40C33E06894}"/>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96EC512-4A6E-D5FE-D926-42C53FBBCD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1C35453-2A75-E9DC-0622-7D78CBE7C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9109CB0A-281E-82A3-D0EE-B3C54438B830}"/>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B43F8EFC-EECA-4461-590E-B140F715D8B7}"/>
              </a:ext>
            </a:extLst>
          </p:cNvPr>
          <p:cNvSpPr>
            <a:spLocks noGrp="1"/>
          </p:cNvSpPr>
          <p:nvPr>
            <p:ph idx="1"/>
          </p:nvPr>
        </p:nvSpPr>
        <p:spPr>
          <a:xfrm>
            <a:off x="484909" y="263236"/>
            <a:ext cx="11249891" cy="6636329"/>
          </a:xfrm>
        </p:spPr>
        <p:txBody>
          <a:bodyPr>
            <a:normAutofit/>
          </a:bodyPr>
          <a:lstStyle/>
          <a:p>
            <a:pPr marL="0" indent="0">
              <a:lnSpc>
                <a:spcPct val="100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 and David sent someone to find out about her. The man said, “She is Bathsheba, the daughter of Eliam and the wife of Uriah the Hittite.” 4 Then David sent messengers to get her. She came to him, and he slept with her. (Now she was purifying herself from her monthly uncleanness.) Then she went back home. 5 The woman conceived and sent word to David, saying, “I am pregnant.”</a:t>
            </a:r>
          </a:p>
          <a:p>
            <a:pPr marL="457200" lvl="1" indent="0">
              <a:lnSpc>
                <a:spcPct val="100000"/>
              </a:lnSpc>
              <a:spcAft>
                <a:spcPts val="800"/>
              </a:spcAft>
              <a:buNone/>
            </a:pPr>
            <a:endParaRPr lang="en-US" sz="28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3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bud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hörde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sig för om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Bat-Seba, dotter till Eliam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hustru</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till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hetiten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Uria”,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man. 4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några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män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för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hämta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henne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till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honom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låg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med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henne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hade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renat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sin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orenhet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Sedan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återvände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hem. 5 Men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kvinnan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hade blivit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havande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hon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skickade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bud till David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lät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säga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är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havande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00934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EE9708E-F347-394E-E448-E49077772C3E}"/>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BF0E453-D825-5002-D7AB-6B508EBC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D47CE7-145D-AFBC-E797-1346847CC3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DEE96830-16BE-8B7A-DD0C-7569194597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75129" cy="864502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B9D409CD-CDC5-4B79-B372-29E355CE92A2}"/>
              </a:ext>
            </a:extLst>
          </p:cNvPr>
          <p:cNvSpPr>
            <a:spLocks noGrp="1"/>
          </p:cNvSpPr>
          <p:nvPr>
            <p:ph idx="1"/>
          </p:nvPr>
        </p:nvSpPr>
        <p:spPr>
          <a:xfrm>
            <a:off x="1674908" y="369586"/>
            <a:ext cx="9828243" cy="6897761"/>
          </a:xfrm>
        </p:spPr>
        <p:txBody>
          <a:bodyPr>
            <a:normAutofit/>
          </a:bodyPr>
          <a:lstStyle/>
          <a:p>
            <a:pPr marL="0" marR="0" indent="0" algn="r">
              <a:lnSpc>
                <a:spcPct val="115000"/>
              </a:lnSpc>
              <a:spcAft>
                <a:spcPts val="800"/>
              </a:spcAft>
              <a:buNone/>
            </a:pP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When your life is going downhill</a:t>
            </a:r>
          </a:p>
          <a:p>
            <a:pPr marL="0" indent="0" algn="r">
              <a:lnSpc>
                <a:spcPct val="115000"/>
              </a:lnSpc>
              <a:spcAft>
                <a:spcPts val="800"/>
              </a:spcAft>
              <a:buNone/>
            </a:pP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När</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ditt</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liv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går</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utför</a:t>
            </a:r>
            <a:endPar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a:p>
            <a:pPr marL="0" marR="0" indent="0">
              <a:lnSpc>
                <a:spcPct val="115000"/>
              </a:lnSpc>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spTree>
    <p:extLst>
      <p:ext uri="{BB962C8B-B14F-4D97-AF65-F5344CB8AC3E}">
        <p14:creationId xmlns:p14="http://schemas.microsoft.com/office/powerpoint/2010/main" val="903693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E4FA01-8115-F44B-1CF1-3072864D4DC2}"/>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E01CA7BE-7DC9-2D53-4131-06BD8E849A0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B894EFA8-F425-4D19-A94B-445388B31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DC2A2D5C-4A66-4BBD-3D24-1EFAFD5F6545}"/>
              </a:ext>
            </a:extLst>
          </p:cNvPr>
          <p:cNvSpPr>
            <a:spLocks noGrp="1"/>
          </p:cNvSpPr>
          <p:nvPr>
            <p:ph idx="1"/>
          </p:nvPr>
        </p:nvSpPr>
        <p:spPr>
          <a:xfrm>
            <a:off x="5015754" y="497541"/>
            <a:ext cx="6736976" cy="5674166"/>
          </a:xfrm>
        </p:spPr>
        <p:txBody>
          <a:bodyPr>
            <a:normAutofit fontScale="92500" lnSpcReduction="10000"/>
          </a:bodyPr>
          <a:lstStyle/>
          <a:p>
            <a:pPr marL="342900" indent="-342900">
              <a:lnSpc>
                <a:spcPct val="115000"/>
              </a:lnSpc>
              <a:spcAft>
                <a:spcPts val="800"/>
              </a:spcAft>
              <a:buFont typeface="Arial" panose="020B0604020202020204" pitchFamily="34" charset="0"/>
              <a:buChar char="1."/>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Neglecting to do the right thing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Försummar</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att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göra</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det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rätta</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indent="0">
              <a:lnSpc>
                <a:spcPct val="115000"/>
              </a:lnSpc>
              <a:spcAft>
                <a:spcPts val="800"/>
              </a:spcAft>
              <a:buNone/>
            </a:pP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1 Sam 8: 19 – 20 </a:t>
            </a:r>
            <a:r>
              <a:rPr lang="en-US" sz="2400"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“But the people refused to listen to Samuel. “No!” they said. “We want a king over us. Then we will be like all the other nations, with a king to lead us and to go out before us and fight our battles.””  </a:t>
            </a:r>
          </a:p>
          <a:p>
            <a:pPr marL="0" indent="0">
              <a:lnSpc>
                <a:spcPct val="115000"/>
              </a:lnSpc>
              <a:spcAft>
                <a:spcPts val="800"/>
              </a:spcAft>
              <a:buNone/>
            </a:pPr>
            <a:endPar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Aft>
                <a:spcPts val="800"/>
              </a:spcAft>
              <a:buNone/>
            </a:pP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1 Samuel 8: 19 – 20 ”Men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folket</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vägrade</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att</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lyssna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till Samuels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ord</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sade</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Nej</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vi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måste</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ha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en</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kung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över</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oss</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20 Vi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vill</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också</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bli</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som</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alla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andra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folk.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Vår</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kung ska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döma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oss</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Han ska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dra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ut</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framför</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oss</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föra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våra</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krig</a:t>
            </a:r>
            <a:r>
              <a:rPr lang="en-US" sz="24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a:t>
            </a: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81749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EBC51B-59D5-8BD0-5399-13CFDC4A6CF3}"/>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8208F0DA-B144-1AC8-7E08-1FBAAA5297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6F492A45-1649-CAEA-ED13-317DC743DC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B312C039-0021-DD0E-5141-EFD60AED305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2030131C-05F8-801B-8B72-2986A33FBF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774C5D88-8A77-7157-D218-0D243437B3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0AACED6A-EBC0-8AFB-042A-BDFEE58B6CF5}"/>
              </a:ext>
            </a:extLst>
          </p:cNvPr>
          <p:cNvSpPr>
            <a:spLocks noGrp="1"/>
          </p:cNvSpPr>
          <p:nvPr>
            <p:ph idx="1"/>
          </p:nvPr>
        </p:nvSpPr>
        <p:spPr>
          <a:xfrm>
            <a:off x="5015754" y="497541"/>
            <a:ext cx="6736976" cy="5674166"/>
          </a:xfrm>
        </p:spPr>
        <p:txBody>
          <a:bodyPr>
            <a:normAutofit/>
          </a:bodyPr>
          <a:lstStyle/>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2. Loosing perspective and discipline / Tappa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perspektivet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och</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disciplinen</a:t>
            </a:r>
            <a:endPar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Aft>
                <a:spcPts val="800"/>
              </a:spcAft>
              <a:buNone/>
            </a:pPr>
            <a:endPar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indent="0">
              <a:lnSpc>
                <a:spcPct val="115000"/>
              </a:lnSpc>
              <a:spcAft>
                <a:spcPts val="800"/>
              </a:spcAft>
              <a:buNone/>
            </a:pPr>
            <a:r>
              <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Proverbs 25:28 NIV </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“Like a city whose walls are broken through is a person who lacks self-control.”</a:t>
            </a:r>
            <a:r>
              <a:rPr lang="en-US" sz="2400" kern="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p>
          <a:p>
            <a:pPr marL="0" marR="0" indent="0">
              <a:lnSpc>
                <a:spcPct val="115000"/>
              </a:lnSpc>
              <a:spcAft>
                <a:spcPts val="800"/>
              </a:spcAft>
              <a:buNone/>
            </a:pPr>
            <a:endParaRPr lang="en-US" sz="2400" kern="100" dirty="0">
              <a:solidFill>
                <a:schemeClr val="bg1"/>
              </a:solidFill>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Ordspråksboken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25:28 Som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en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nerbruten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stad</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utan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murar</a:t>
            </a:r>
            <a:b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b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är</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den man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kan</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styra</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sitt</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sinne</a:t>
            </a:r>
            <a:r>
              <a:rPr lang="en-US" sz="2400"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9EF346AE-C40F-B000-FB4D-224C1D8020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3417700F-5D04-F85B-CEC5-23AACB9DDB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740DE234-B4EF-4A10-F692-D99440F01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BD7D7F80-2D2A-E48B-9A24-79D690C488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2FF61E4D-E07B-42B4-1EE5-25825AE1B7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099DE28C-8B59-81EA-7EA6-73F990B55D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031543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8467910-DB38-A09A-A216-6DB75454F3C3}"/>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3AD86AB6-C868-696F-8471-9E120864A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93E4A989-5E9F-AC28-B01F-2874883EE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75D6400B-1D8C-E695-C1C6-DCF202D51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76D8365A-62E7-160A-170C-6324CC3BAC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80427893-6976-C6B9-C53B-214BDBADE5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B3E3994C-687B-5097-A291-4A332AC85994}"/>
              </a:ext>
            </a:extLst>
          </p:cNvPr>
          <p:cNvSpPr>
            <a:spLocks noGrp="1"/>
          </p:cNvSpPr>
          <p:nvPr>
            <p:ph idx="1"/>
          </p:nvPr>
        </p:nvSpPr>
        <p:spPr>
          <a:xfrm>
            <a:off x="5015754" y="497541"/>
            <a:ext cx="6736976" cy="5674166"/>
          </a:xfrm>
        </p:spPr>
        <p:txBody>
          <a:bodyPr>
            <a:normAutofit/>
          </a:bodyPr>
          <a:lstStyle/>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3. Filling up a vacuum /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Fyller</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ett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vakuum</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dirty="0">
                <a:solidFill>
                  <a:schemeClr val="bg1"/>
                </a:solidFill>
                <a:latin typeface="Arial" panose="020B0604020202020204" pitchFamily="34" charset="0"/>
                <a:cs typeface="Arial" panose="020B0604020202020204" pitchFamily="34" charset="0"/>
              </a:rPr>
              <a:t>"If I find in myself a desire which no experience in this world can satisfy, the most probable explanation is that I was made for another world." CS Lewis</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dirty="0">
                <a:solidFill>
                  <a:schemeClr val="bg1"/>
                </a:solidFill>
                <a:latin typeface="Arial" panose="020B0604020202020204" pitchFamily="34" charset="0"/>
                <a:cs typeface="Arial" panose="020B0604020202020204" pitchFamily="34" charset="0"/>
              </a:rPr>
              <a:t>"Om jag </a:t>
            </a: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mig</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själv</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finner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önskan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som</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ingen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erfarenhet</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denna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värld</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kan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tillfredsställa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är</a:t>
            </a:r>
            <a:r>
              <a:rPr lang="en-US" sz="2400" dirty="0">
                <a:solidFill>
                  <a:schemeClr val="bg1"/>
                </a:solidFill>
                <a:latin typeface="Arial" panose="020B0604020202020204" pitchFamily="34" charset="0"/>
                <a:cs typeface="Arial" panose="020B0604020202020204" pitchFamily="34" charset="0"/>
              </a:rPr>
              <a:t> den </a:t>
            </a:r>
            <a:r>
              <a:rPr lang="en-US" sz="2400" dirty="0" err="1">
                <a:solidFill>
                  <a:schemeClr val="bg1"/>
                </a:solidFill>
                <a:latin typeface="Arial" panose="020B0604020202020204" pitchFamily="34" charset="0"/>
                <a:cs typeface="Arial" panose="020B0604020202020204" pitchFamily="34" charset="0"/>
              </a:rPr>
              <a:t>mest</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troliga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förklaringen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att</a:t>
            </a:r>
            <a:r>
              <a:rPr lang="en-US" sz="2400" dirty="0">
                <a:solidFill>
                  <a:schemeClr val="bg1"/>
                </a:solidFill>
                <a:latin typeface="Arial" panose="020B0604020202020204" pitchFamily="34" charset="0"/>
                <a:cs typeface="Arial" panose="020B0604020202020204" pitchFamily="34" charset="0"/>
              </a:rPr>
              <a:t> jag </a:t>
            </a:r>
            <a:r>
              <a:rPr lang="en-US" sz="2400" dirty="0" err="1">
                <a:solidFill>
                  <a:schemeClr val="bg1"/>
                </a:solidFill>
                <a:latin typeface="Arial" panose="020B0604020202020204" pitchFamily="34" charset="0"/>
                <a:cs typeface="Arial" panose="020B0604020202020204" pitchFamily="34" charset="0"/>
              </a:rPr>
              <a:t>är</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skapad</a:t>
            </a:r>
            <a:r>
              <a:rPr lang="en-US" sz="2400" dirty="0">
                <a:solidFill>
                  <a:schemeClr val="bg1"/>
                </a:solidFill>
                <a:latin typeface="Arial" panose="020B0604020202020204" pitchFamily="34" charset="0"/>
                <a:cs typeface="Arial" panose="020B0604020202020204" pitchFamily="34" charset="0"/>
              </a:rPr>
              <a:t> för </a:t>
            </a:r>
            <a:r>
              <a:rPr lang="en-US" sz="2400" dirty="0" err="1">
                <a:solidFill>
                  <a:schemeClr val="bg1"/>
                </a:solidFill>
                <a:latin typeface="Arial" panose="020B0604020202020204" pitchFamily="34" charset="0"/>
                <a:cs typeface="Arial" panose="020B0604020202020204" pitchFamily="34" charset="0"/>
              </a:rPr>
              <a:t>en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annan</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värld</a:t>
            </a:r>
            <a:r>
              <a:rPr lang="en-US" sz="2400" dirty="0">
                <a:solidFill>
                  <a:schemeClr val="bg1"/>
                </a:solidFill>
                <a:latin typeface="Arial" panose="020B0604020202020204" pitchFamily="34" charset="0"/>
                <a:cs typeface="Arial" panose="020B0604020202020204" pitchFamily="34" charset="0"/>
              </a:rPr>
              <a:t>." CS Lewis</a:t>
            </a: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6D340642-5317-2BF0-D100-9110F41C78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FD8E7D26-227B-91EC-17FE-E12E6272AA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9B886B6A-2171-1243-3945-8654638E1D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04ACAB44-90C0-4350-E772-289D9385F5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9332691C-AC33-BC45-9B23-170A194B59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7C868B63-EB58-B8C8-BF24-47BF351CB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46677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8A29F37-4C31-1B46-B635-522D4A47DD37}"/>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FBE1D19F-3892-1207-E027-D3417F0B40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20B9453B-9408-73CF-E67F-D5BE0188A3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A6E4611B-5C0F-06B8-8CA0-2883FB4627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7D4B3DB0-BA8B-369B-E25C-305205693A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13054B21-CE58-FFB3-2A93-79120B43F7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A3253CE5-A221-8E37-7E97-B377A576D301}"/>
              </a:ext>
            </a:extLst>
          </p:cNvPr>
          <p:cNvSpPr>
            <a:spLocks noGrp="1"/>
          </p:cNvSpPr>
          <p:nvPr>
            <p:ph idx="1"/>
          </p:nvPr>
        </p:nvSpPr>
        <p:spPr>
          <a:xfrm>
            <a:off x="5015754" y="497541"/>
            <a:ext cx="6736976" cy="5674166"/>
          </a:xfrm>
        </p:spPr>
        <p:txBody>
          <a:bodyPr>
            <a:normAutofit/>
          </a:bodyPr>
          <a:lstStyle/>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4. Flirting with the deceitfulness of sin…in spite of the truth /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Flirta</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med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syndens</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bedräglighet</a:t>
            </a:r>
            <a:r>
              <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 trots </a:t>
            </a:r>
            <a:r>
              <a:rPr lang="en-US" sz="2400" b="1" kern="100" dirty="0" err="1">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sanningen</a:t>
            </a:r>
            <a:endParaRPr lang="en-US" sz="2400" b="1"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solidFill>
                <a:schemeClr val="bg1"/>
              </a:solidFill>
              <a:latin typeface="Arial" panose="020B0604020202020204" pitchFamily="34" charset="0"/>
              <a:cs typeface="Arial" panose="020B0604020202020204" pitchFamily="34" charset="0"/>
            </a:endParaRPr>
          </a:p>
          <a:p>
            <a:pPr marL="0" indent="0">
              <a:lnSpc>
                <a:spcPct val="115000"/>
              </a:lnSpc>
              <a:spcAft>
                <a:spcPts val="800"/>
              </a:spcAft>
              <a:buNone/>
            </a:pP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5. Trying to cover up sin’s consequences /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Försöker</a:t>
            </a: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dölja</a:t>
            </a: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syndens</a:t>
            </a:r>
            <a:r>
              <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sz="2400" b="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konsekvenser</a:t>
            </a:r>
            <a:endParaRPr lang="en-US" sz="2400" b="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02510A3F-763F-FEF5-D523-B4311B0FFE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737710FF-B989-240C-CDF7-3B59F787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CCE93987-355F-9683-CCB7-A90839E4A2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C2B5130A-F4A0-FCAF-B262-69F933300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883DA109-7948-5DBF-F87B-72EB1D3545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B8DFF5FD-E87F-F0CD-0A4B-90F21F012D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41150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1AC8F00-0407-F91A-D9AD-2E7CCC2AA8BA}"/>
            </a:ext>
          </a:extLst>
        </p:cNvPr>
        <p:cNvGrpSpPr/>
        <p:nvPr/>
      </p:nvGrpSpPr>
      <p:grpSpPr>
        <a:xfrm>
          <a:off x="0" y="0"/>
          <a:ext cx="0" cy="0"/>
          <a:chOff x="0" y="0"/>
          <a:chExt cx="0" cy="0"/>
        </a:xfrm>
      </p:grpSpPr>
      <p:sp>
        <p:nvSpPr>
          <p:cNvPr id="10247" name="Rectangle 10246">
            <a:extLst>
              <a:ext uri="{FF2B5EF4-FFF2-40B4-BE49-F238E27FC236}">
                <a16:creationId xmlns:a16="http://schemas.microsoft.com/office/drawing/2014/main" id="{31AA3F4C-6061-36BA-8D97-75E9E3EF8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42" name="Picture 2" descr="What to do when everything in your life is going downhill | by Dayana  Sabatin | Medium">
            <a:extLst>
              <a:ext uri="{FF2B5EF4-FFF2-40B4-BE49-F238E27FC236}">
                <a16:creationId xmlns:a16="http://schemas.microsoft.com/office/drawing/2014/main" id="{BDB53C13-003B-641A-06CD-45AA142468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9502" b="3"/>
          <a:stretch/>
        </p:blipFill>
        <p:spPr bwMode="auto">
          <a:xfrm>
            <a:off x="0" y="1257363"/>
            <a:ext cx="4754947" cy="4754947"/>
          </a:xfrm>
          <a:custGeom>
            <a:avLst/>
            <a:gdLst/>
            <a:ahLst/>
            <a:cxnLst/>
            <a:rect l="l" t="t" r="r" b="b"/>
            <a:pathLst>
              <a:path w="2388070" h="2388070">
                <a:moveTo>
                  <a:pt x="1194035" y="0"/>
                </a:moveTo>
                <a:cubicBezTo>
                  <a:pt x="1853482" y="0"/>
                  <a:pt x="2388070" y="534588"/>
                  <a:pt x="2388070" y="1194035"/>
                </a:cubicBezTo>
                <a:cubicBezTo>
                  <a:pt x="2388070" y="1853482"/>
                  <a:pt x="1853482" y="2388070"/>
                  <a:pt x="1194035" y="2388070"/>
                </a:cubicBezTo>
                <a:cubicBezTo>
                  <a:pt x="534588" y="2388070"/>
                  <a:pt x="0" y="1853482"/>
                  <a:pt x="0" y="1194035"/>
                </a:cubicBezTo>
                <a:cubicBezTo>
                  <a:pt x="0" y="534588"/>
                  <a:pt x="534588" y="0"/>
                  <a:pt x="1194035" y="0"/>
                </a:cubicBezTo>
                <a:close/>
              </a:path>
            </a:pathLst>
          </a:custGeom>
          <a:noFill/>
          <a:ln w="28575">
            <a:noFill/>
          </a:ln>
          <a:extLst>
            <a:ext uri="{909E8E84-426E-40DD-AFC4-6F175D3DCCD1}">
              <a14:hiddenFill xmlns:a14="http://schemas.microsoft.com/office/drawing/2010/main">
                <a:solidFill>
                  <a:srgbClr val="FFFFFF"/>
                </a:solidFill>
              </a14:hiddenFill>
            </a:ext>
          </a:extLst>
        </p:spPr>
      </p:pic>
      <p:grpSp>
        <p:nvGrpSpPr>
          <p:cNvPr id="10249" name="Group 10248">
            <a:extLst>
              <a:ext uri="{FF2B5EF4-FFF2-40B4-BE49-F238E27FC236}">
                <a16:creationId xmlns:a16="http://schemas.microsoft.com/office/drawing/2014/main" id="{2BC14C26-99A1-EEE3-55D0-F3997AB5D4D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0250" name="Freeform: Shape 10249">
              <a:extLst>
                <a:ext uri="{FF2B5EF4-FFF2-40B4-BE49-F238E27FC236}">
                  <a16:creationId xmlns:a16="http://schemas.microsoft.com/office/drawing/2014/main" id="{33E07F4A-D119-B9D5-F71E-13149F8AAB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0251" name="Freeform: Shape 10250">
              <a:extLst>
                <a:ext uri="{FF2B5EF4-FFF2-40B4-BE49-F238E27FC236}">
                  <a16:creationId xmlns:a16="http://schemas.microsoft.com/office/drawing/2014/main" id="{8505FB4C-AD9A-F30A-0713-AC91AB261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4" name="Content Placeholder 3">
            <a:extLst>
              <a:ext uri="{FF2B5EF4-FFF2-40B4-BE49-F238E27FC236}">
                <a16:creationId xmlns:a16="http://schemas.microsoft.com/office/drawing/2014/main" id="{B2C1FD01-056A-31C2-67F4-F53E2BEB81DC}"/>
              </a:ext>
            </a:extLst>
          </p:cNvPr>
          <p:cNvSpPr>
            <a:spLocks noGrp="1"/>
          </p:cNvSpPr>
          <p:nvPr>
            <p:ph idx="1"/>
          </p:nvPr>
        </p:nvSpPr>
        <p:spPr>
          <a:xfrm>
            <a:off x="5015754" y="497541"/>
            <a:ext cx="6736976" cy="5674166"/>
          </a:xfrm>
        </p:spPr>
        <p:txBody>
          <a:bodyPr>
            <a:normAutofit fontScale="92500" lnSpcReduction="20000"/>
          </a:bodyPr>
          <a:lstStyle/>
          <a:p>
            <a:pPr marL="0" indent="0">
              <a:lnSpc>
                <a:spcPct val="115000"/>
              </a:lnSpc>
              <a:spcAft>
                <a:spcPts val="800"/>
              </a:spcAft>
              <a:buNone/>
            </a:pP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Psalm 32: 3 – 5 When I kept silent, my bones wasted away through my groaning all day long. 4 For day and night your hand was heavy on me; my strength was sapped as in the heat of summer. 5 Then I acknowledged my sin to you and did not cover up my iniquity. I said, “I will confess my transgressions to the Lord.” And you forgave the guilt of my sin.</a:t>
            </a:r>
          </a:p>
          <a:p>
            <a:pPr marL="0" indent="0">
              <a:lnSpc>
                <a:spcPct val="115000"/>
              </a:lnSpc>
              <a:spcAft>
                <a:spcPts val="800"/>
              </a:spcAft>
              <a:buNone/>
            </a:pP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Psaltaren</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32: 3 – 5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Så</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länge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teg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förtvinade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mina ben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stönade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dagen</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lång</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4  Dag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natt</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var din hand tung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över</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mig</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 kraft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rann</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bort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som</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i</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sommarens</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torka</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Sela 5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Då</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erkände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min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synd</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för dig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och</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dolde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inte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skuld</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sade</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"Jag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vill</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bekänna</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mina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brott</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för Herren" –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då</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förlät</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du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mig</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min </a:t>
            </a:r>
            <a:r>
              <a:rPr lang="en-US" sz="2400" kern="100" dirty="0" err="1">
                <a:solidFill>
                  <a:schemeClr val="bg1"/>
                </a:solidFill>
                <a:latin typeface="Arial" panose="020B0604020202020204" pitchFamily="34" charset="0"/>
                <a:ea typeface="Times New Roman" panose="02020603050405020304" pitchFamily="18" charset="0"/>
                <a:cs typeface="Times New Roman" panose="02020603050405020304" pitchFamily="18" charset="0"/>
              </a:rPr>
              <a:t>syndaskuld</a:t>
            </a:r>
            <a:r>
              <a:rPr lang="en-US" sz="24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Sela</a:t>
            </a:r>
          </a:p>
          <a:p>
            <a:pPr marL="0" indent="0">
              <a:lnSpc>
                <a:spcPct val="115000"/>
              </a:lnSpc>
              <a:spcAft>
                <a:spcPts val="800"/>
              </a:spcAft>
              <a:buNone/>
            </a:pPr>
            <a:endParaRPr lang="en-US" sz="2000" kern="1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0" indent="0">
              <a:lnSpc>
                <a:spcPct val="115000"/>
              </a:lnSpc>
              <a:spcAft>
                <a:spcPts val="800"/>
              </a:spcAft>
              <a:buNone/>
            </a:pPr>
            <a:endParaRPr lang="en-US" sz="2400"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15000"/>
              </a:lnSpc>
              <a:spcAft>
                <a:spcPts val="800"/>
              </a:spcAft>
              <a:buNone/>
            </a:pPr>
            <a:endParaRPr lang="en-US" sz="1800" kern="100"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endParaRPr>
          </a:p>
          <a:p>
            <a:pPr marL="0" marR="0" indent="0">
              <a:spcAft>
                <a:spcPts val="800"/>
              </a:spcAft>
              <a:buNone/>
            </a:pP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grpSp>
        <p:nvGrpSpPr>
          <p:cNvPr id="10253" name="Graphic 185">
            <a:extLst>
              <a:ext uri="{FF2B5EF4-FFF2-40B4-BE49-F238E27FC236}">
                <a16:creationId xmlns:a16="http://schemas.microsoft.com/office/drawing/2014/main" id="{2E7DD01F-4A93-C28A-310E-234A306C464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254" name="Freeform: Shape 10253">
              <a:extLst>
                <a:ext uri="{FF2B5EF4-FFF2-40B4-BE49-F238E27FC236}">
                  <a16:creationId xmlns:a16="http://schemas.microsoft.com/office/drawing/2014/main" id="{8944D88D-A4F7-099F-E896-CC64FF44B6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5" name="Freeform: Shape 10254">
              <a:extLst>
                <a:ext uri="{FF2B5EF4-FFF2-40B4-BE49-F238E27FC236}">
                  <a16:creationId xmlns:a16="http://schemas.microsoft.com/office/drawing/2014/main" id="{46510623-D8CD-A81D-9AB4-A70038F3C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6" name="Freeform: Shape 10255">
              <a:extLst>
                <a:ext uri="{FF2B5EF4-FFF2-40B4-BE49-F238E27FC236}">
                  <a16:creationId xmlns:a16="http://schemas.microsoft.com/office/drawing/2014/main" id="{5D2883A7-A0A7-AA71-9BA7-A8367504B6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7" name="Freeform: Shape 10256">
              <a:extLst>
                <a:ext uri="{FF2B5EF4-FFF2-40B4-BE49-F238E27FC236}">
                  <a16:creationId xmlns:a16="http://schemas.microsoft.com/office/drawing/2014/main" id="{A2AA67AC-6388-8F02-54E1-7E9D98452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258" name="Freeform: Shape 10257">
              <a:extLst>
                <a:ext uri="{FF2B5EF4-FFF2-40B4-BE49-F238E27FC236}">
                  <a16:creationId xmlns:a16="http://schemas.microsoft.com/office/drawing/2014/main" id="{CAEA2A74-EE84-659C-20B9-5A6B3DD2CF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3115110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1EC0DC-1AB1-5E73-E13D-C3598CE2BF8F}"/>
            </a:ext>
          </a:extLst>
        </p:cNvPr>
        <p:cNvGrpSpPr/>
        <p:nvPr/>
      </p:nvGrpSpPr>
      <p:grpSpPr>
        <a:xfrm>
          <a:off x="0" y="0"/>
          <a:ext cx="0" cy="0"/>
          <a:chOff x="0" y="0"/>
          <a:chExt cx="0" cy="0"/>
        </a:xfrm>
      </p:grpSpPr>
      <p:pic>
        <p:nvPicPr>
          <p:cNvPr id="12290" name="Picture 2">
            <a:extLst>
              <a:ext uri="{FF2B5EF4-FFF2-40B4-BE49-F238E27FC236}">
                <a16:creationId xmlns:a16="http://schemas.microsoft.com/office/drawing/2014/main" id="{CD047264-C357-92C4-DBA9-20147521F2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447"/>
            <a:ext cx="12633324" cy="790687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EA2E11BF-F311-108D-4317-C06DDCC410DE}"/>
              </a:ext>
            </a:extLst>
          </p:cNvPr>
          <p:cNvSpPr>
            <a:spLocks noGrp="1"/>
          </p:cNvSpPr>
          <p:nvPr>
            <p:ph idx="1"/>
          </p:nvPr>
        </p:nvSpPr>
        <p:spPr>
          <a:xfrm>
            <a:off x="1674908" y="369586"/>
            <a:ext cx="9828243" cy="6897761"/>
          </a:xfrm>
        </p:spPr>
        <p:txBody>
          <a:bodyPr>
            <a:normAutofit/>
          </a:bodyPr>
          <a:lstStyle/>
          <a:p>
            <a:pPr marL="0" marR="0" indent="0" algn="r">
              <a:lnSpc>
                <a:spcPct val="115000"/>
              </a:lnSpc>
              <a:spcAft>
                <a:spcPts val="800"/>
              </a:spcAft>
              <a:buNone/>
            </a:pP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A man after God’s own heart</a:t>
            </a:r>
          </a:p>
          <a:p>
            <a:pPr marL="0" indent="0" algn="r">
              <a:lnSpc>
                <a:spcPct val="115000"/>
              </a:lnSpc>
              <a:spcAft>
                <a:spcPts val="800"/>
              </a:spcAft>
              <a:buNone/>
            </a:pP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En man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efter</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Guds</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eget</a:t>
            </a:r>
            <a:r>
              <a:rPr lang="en-US" sz="4800"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 </a:t>
            </a:r>
            <a:r>
              <a:rPr lang="en-US" sz="4800" kern="100" dirty="0" err="1">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rPr>
              <a:t>hjärta</a:t>
            </a:r>
            <a:endParaRPr lang="en-US" kern="100" dirty="0">
              <a:solidFill>
                <a:schemeClr val="bg1"/>
              </a:solidFill>
              <a:effectLst/>
              <a:latin typeface="Elephant Pro" panose="020F0502020204030204" pitchFamily="34" charset="0"/>
              <a:ea typeface="Times New Roman" panose="02020603050405020304" pitchFamily="18" charset="0"/>
              <a:cs typeface="Elephant Pro" panose="020F0502020204030204" pitchFamily="34" charset="0"/>
            </a:endParaRPr>
          </a:p>
        </p:txBody>
      </p:sp>
    </p:spTree>
    <p:extLst>
      <p:ext uri="{BB962C8B-B14F-4D97-AF65-F5344CB8AC3E}">
        <p14:creationId xmlns:p14="http://schemas.microsoft.com/office/powerpoint/2010/main" val="616197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CE6A7C-AA42-349E-F8A8-C4DEAAE1444A}"/>
            </a:ext>
          </a:extLst>
        </p:cNvPr>
        <p:cNvGrpSpPr/>
        <p:nvPr/>
      </p:nvGrpSpPr>
      <p:grpSpPr>
        <a:xfrm>
          <a:off x="0" y="0"/>
          <a:ext cx="0" cy="0"/>
          <a:chOff x="0" y="0"/>
          <a:chExt cx="0" cy="0"/>
        </a:xfrm>
      </p:grpSpPr>
      <p:pic>
        <p:nvPicPr>
          <p:cNvPr id="12290" name="Picture 2">
            <a:extLst>
              <a:ext uri="{FF2B5EF4-FFF2-40B4-BE49-F238E27FC236}">
                <a16:creationId xmlns:a16="http://schemas.microsoft.com/office/drawing/2014/main" id="{D56638B0-E948-8B1F-BD69-4BC2C6174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633324" cy="790687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2F8FC17-4FC1-7E23-96A3-0C9656C73F5E}"/>
              </a:ext>
            </a:extLst>
          </p:cNvPr>
          <p:cNvSpPr txBox="1"/>
          <p:nvPr/>
        </p:nvSpPr>
        <p:spPr>
          <a:xfrm>
            <a:off x="605117" y="726141"/>
            <a:ext cx="5204012" cy="6740307"/>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Be still.</a:t>
            </a:r>
          </a:p>
          <a:p>
            <a:r>
              <a:rPr lang="en-US" sz="2400" dirty="0">
                <a:solidFill>
                  <a:schemeClr val="bg1"/>
                </a:solidFill>
                <a:effectLst/>
                <a:latin typeface="Helvetica Neue" panose="02000503000000020004" pitchFamily="2" charset="0"/>
              </a:rPr>
              <a:t>You can play with fire, but you'll get the bill.</a:t>
            </a:r>
          </a:p>
          <a:p>
            <a:r>
              <a:rPr lang="en-US" sz="2400" dirty="0">
                <a:solidFill>
                  <a:schemeClr val="bg1"/>
                </a:solidFill>
                <a:effectLst/>
                <a:latin typeface="Helvetica Neue" panose="02000503000000020004" pitchFamily="2" charset="0"/>
              </a:rPr>
              <a:t>Don't let him know...</a:t>
            </a:r>
          </a:p>
          <a:p>
            <a:r>
              <a:rPr lang="en-US" sz="2400" dirty="0">
                <a:solidFill>
                  <a:schemeClr val="bg1"/>
                </a:solidFill>
                <a:effectLst/>
                <a:latin typeface="Helvetica Neue" panose="02000503000000020004" pitchFamily="2" charset="0"/>
              </a:rPr>
              <a:t>Don't let him know that you love him.</a:t>
            </a:r>
          </a:p>
          <a:p>
            <a:r>
              <a:rPr lang="en-US" sz="2400" dirty="0">
                <a:solidFill>
                  <a:schemeClr val="bg1"/>
                </a:solidFill>
                <a:effectLst/>
                <a:latin typeface="Helvetica Neue" panose="02000503000000020004" pitchFamily="2" charset="0"/>
              </a:rPr>
              <a:t>Oh, don't be a fool.</a:t>
            </a:r>
          </a:p>
          <a:p>
            <a:r>
              <a:rPr lang="en-US" sz="2400" dirty="0">
                <a:solidFill>
                  <a:schemeClr val="bg1"/>
                </a:solidFill>
                <a:effectLst/>
                <a:latin typeface="Helvetica Neue" panose="02000503000000020004" pitchFamily="2" charset="0"/>
              </a:rPr>
              <a:t>Don't be blind.</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Heart of mine, go back home.</a:t>
            </a:r>
          </a:p>
          <a:p>
            <a:r>
              <a:rPr lang="en-US" sz="2400" dirty="0">
                <a:solidFill>
                  <a:schemeClr val="bg1"/>
                </a:solidFill>
                <a:effectLst/>
                <a:latin typeface="Helvetica Neue" panose="02000503000000020004" pitchFamily="2" charset="0"/>
              </a:rPr>
              <a:t>You've got no reason to wander.</a:t>
            </a:r>
          </a:p>
          <a:p>
            <a:r>
              <a:rPr lang="en-US" sz="2400" dirty="0">
                <a:solidFill>
                  <a:schemeClr val="bg1"/>
                </a:solidFill>
                <a:effectLst/>
                <a:latin typeface="Helvetica Neue" panose="02000503000000020004" pitchFamily="2" charset="0"/>
              </a:rPr>
              <a:t>No reason to roam.</a:t>
            </a:r>
          </a:p>
          <a:p>
            <a:r>
              <a:rPr lang="en-US" sz="2400" dirty="0">
                <a:solidFill>
                  <a:schemeClr val="bg1"/>
                </a:solidFill>
                <a:effectLst/>
                <a:latin typeface="Helvetica Neue" panose="02000503000000020004" pitchFamily="2" charset="0"/>
              </a:rPr>
              <a:t>Don't let him see...</a:t>
            </a:r>
          </a:p>
          <a:p>
            <a:r>
              <a:rPr lang="en-US" sz="2400" dirty="0">
                <a:solidFill>
                  <a:schemeClr val="bg1"/>
                </a:solidFill>
                <a:effectLst/>
                <a:latin typeface="Helvetica Neue" panose="02000503000000020004" pitchFamily="2" charset="0"/>
              </a:rPr>
              <a:t>Don't let him see that you need him.</a:t>
            </a:r>
          </a:p>
          <a:p>
            <a:r>
              <a:rPr lang="en-US" sz="2400" dirty="0">
                <a:solidFill>
                  <a:schemeClr val="bg1"/>
                </a:solidFill>
                <a:effectLst/>
                <a:latin typeface="Helvetica Neue" panose="02000503000000020004" pitchFamily="2" charset="0"/>
              </a:rPr>
              <a:t>Oh, don't push yourself over the line.</a:t>
            </a:r>
          </a:p>
          <a:p>
            <a:r>
              <a:rPr lang="en-US" sz="2400" dirty="0">
                <a:solidFill>
                  <a:schemeClr val="bg1"/>
                </a:solidFill>
                <a:effectLst/>
                <a:latin typeface="Helvetica Neue" panose="02000503000000020004" pitchFamily="2" charset="0"/>
              </a:rPr>
              <a:t>Heart of mine.</a:t>
            </a:r>
          </a:p>
          <a:p>
            <a:endParaRPr lang="en-US" sz="2400" dirty="0">
              <a:solidFill>
                <a:schemeClr val="bg1"/>
              </a:solidFill>
            </a:endParaRPr>
          </a:p>
        </p:txBody>
      </p:sp>
      <p:sp>
        <p:nvSpPr>
          <p:cNvPr id="8" name="TextBox 7">
            <a:extLst>
              <a:ext uri="{FF2B5EF4-FFF2-40B4-BE49-F238E27FC236}">
                <a16:creationId xmlns:a16="http://schemas.microsoft.com/office/drawing/2014/main" id="{7F072EAC-94AB-0D2E-38DC-AE758DB3C027}"/>
              </a:ext>
            </a:extLst>
          </p:cNvPr>
          <p:cNvSpPr txBox="1"/>
          <p:nvPr/>
        </p:nvSpPr>
        <p:spPr>
          <a:xfrm>
            <a:off x="6619220" y="726141"/>
            <a:ext cx="5204012" cy="7109639"/>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Var </a:t>
            </a:r>
            <a:r>
              <a:rPr lang="en-US" sz="2400" dirty="0" err="1">
                <a:solidFill>
                  <a:schemeClr val="bg1"/>
                </a:solidFill>
                <a:effectLst/>
                <a:latin typeface="Helvetica Neue" panose="02000503000000020004" pitchFamily="2" charset="0"/>
              </a:rPr>
              <a:t>stilla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Du </a:t>
            </a:r>
            <a:r>
              <a:rPr lang="en-US" sz="2400" dirty="0" err="1">
                <a:solidFill>
                  <a:schemeClr val="bg1"/>
                </a:solidFill>
                <a:effectLst/>
                <a:latin typeface="Helvetica Neue" panose="02000503000000020004" pitchFamily="2" charset="0"/>
              </a:rPr>
              <a:t>kan</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leka</a:t>
            </a:r>
            <a:r>
              <a:rPr lang="en-US" sz="2400" dirty="0">
                <a:solidFill>
                  <a:schemeClr val="bg1"/>
                </a:solidFill>
                <a:effectLst/>
                <a:latin typeface="Helvetica Neue" panose="02000503000000020004" pitchFamily="2" charset="0"/>
              </a:rPr>
              <a:t> med </a:t>
            </a:r>
            <a:r>
              <a:rPr lang="en-US" sz="2400" dirty="0" err="1">
                <a:solidFill>
                  <a:schemeClr val="bg1"/>
                </a:solidFill>
                <a:effectLst/>
                <a:latin typeface="Helvetica Neue" panose="02000503000000020004" pitchFamily="2" charset="0"/>
              </a:rPr>
              <a:t>elden</a:t>
            </a:r>
            <a:r>
              <a:rPr lang="en-US" sz="2400" dirty="0">
                <a:solidFill>
                  <a:schemeClr val="bg1"/>
                </a:solidFill>
                <a:effectLst/>
                <a:latin typeface="Helvetica Neue" panose="02000503000000020004" pitchFamily="2" charset="0"/>
              </a:rPr>
              <a:t>, men du </a:t>
            </a:r>
            <a:r>
              <a:rPr lang="en-US" sz="2400" dirty="0" err="1">
                <a:solidFill>
                  <a:schemeClr val="bg1"/>
                </a:solidFill>
                <a:effectLst/>
                <a:latin typeface="Helvetica Neue" panose="02000503000000020004" pitchFamily="2" charset="0"/>
              </a:rPr>
              <a:t>får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räkningen</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veta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veta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älskar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var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dum</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Var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blind.</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gå</a:t>
            </a:r>
            <a:r>
              <a:rPr lang="en-US" sz="2400" dirty="0">
                <a:solidFill>
                  <a:schemeClr val="bg1"/>
                </a:solidFill>
                <a:effectLst/>
                <a:latin typeface="Helvetica Neue" panose="02000503000000020004" pitchFamily="2" charset="0"/>
              </a:rPr>
              <a:t> hem </a:t>
            </a:r>
            <a:r>
              <a:rPr lang="en-US" sz="2400" dirty="0" err="1">
                <a:solidFill>
                  <a:schemeClr val="bg1"/>
                </a:solidFill>
                <a:effectLst/>
                <a:latin typeface="Helvetica Neue" panose="02000503000000020004" pitchFamily="2" charset="0"/>
              </a:rPr>
              <a:t>igen</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Du </a:t>
            </a:r>
            <a:r>
              <a:rPr lang="en-US" sz="2400" dirty="0" err="1">
                <a:solidFill>
                  <a:schemeClr val="bg1"/>
                </a:solidFill>
                <a:effectLst/>
                <a:latin typeface="Helvetica Neue" panose="02000503000000020004" pitchFamily="2" charset="0"/>
              </a:rPr>
              <a:t>har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ingen</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anledning</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undra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Ingen </a:t>
            </a:r>
            <a:r>
              <a:rPr lang="en-US" sz="2400" dirty="0" err="1">
                <a:solidFill>
                  <a:schemeClr val="bg1"/>
                </a:solidFill>
                <a:effectLst/>
                <a:latin typeface="Helvetica Neue" panose="02000503000000020004" pitchFamily="2" charset="0"/>
              </a:rPr>
              <a:t>anledning</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ströva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se...</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se </a:t>
            </a:r>
            <a:r>
              <a:rPr lang="en-US" sz="2400" dirty="0" err="1">
                <a:solidFill>
                  <a:schemeClr val="bg1"/>
                </a:solidFill>
                <a:effectLst/>
                <a:latin typeface="Helvetica Neue" panose="02000503000000020004" pitchFamily="2" charset="0"/>
              </a:rPr>
              <a:t>att</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behöver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tryck</a:t>
            </a:r>
            <a:r>
              <a:rPr lang="en-US" sz="2400" dirty="0">
                <a:solidFill>
                  <a:schemeClr val="bg1"/>
                </a:solidFill>
                <a:effectLst/>
                <a:latin typeface="Helvetica Neue" panose="02000503000000020004" pitchFamily="2" charset="0"/>
              </a:rPr>
              <a:t> dig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över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gränsen</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endParaRPr lang="en-US" sz="2400" dirty="0">
              <a:solidFill>
                <a:schemeClr val="bg1"/>
              </a:solidFill>
            </a:endParaRPr>
          </a:p>
        </p:txBody>
      </p:sp>
    </p:spTree>
    <p:extLst>
      <p:ext uri="{BB962C8B-B14F-4D97-AF65-F5344CB8AC3E}">
        <p14:creationId xmlns:p14="http://schemas.microsoft.com/office/powerpoint/2010/main" val="3914549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504B952-D5D5-A74F-BBC4-EAA8E1F39D4C}"/>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2A0A69-550F-6100-8D2A-C39748AAE0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9FDFBAF-5CAE-5700-BABF-F98E4E7E8D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BCAFA9F1-CFE4-0312-FB83-08894A4DA827}"/>
              </a:ext>
            </a:extLst>
          </p:cNvPr>
          <p:cNvPicPr>
            <a:picLocks noChangeAspect="1"/>
          </p:cNvPicPr>
          <p:nvPr/>
        </p:nvPicPr>
        <p:blipFill>
          <a:blip r:embed="rId2"/>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522EE0E4-7BCD-FBD0-F5FF-EACAABB3A8F1}"/>
              </a:ext>
            </a:extLst>
          </p:cNvPr>
          <p:cNvSpPr>
            <a:spLocks noGrp="1"/>
          </p:cNvSpPr>
          <p:nvPr>
            <p:ph idx="1"/>
          </p:nvPr>
        </p:nvSpPr>
        <p:spPr>
          <a:xfrm>
            <a:off x="685810" y="581891"/>
            <a:ext cx="4925288" cy="5886144"/>
          </a:xfrm>
          <a:ln>
            <a:solidFill>
              <a:schemeClr val="bg1"/>
            </a:solidFill>
          </a:ln>
        </p:spPr>
        <p:txBody>
          <a:bodyPr>
            <a:normAutofit fontScale="70000" lnSpcReduction="20000"/>
          </a:bodyPr>
          <a:lstStyle/>
          <a:p>
            <a:pPr marL="0" indent="0">
              <a:lnSpc>
                <a:spcPct val="115000"/>
              </a:lnSpc>
              <a:buNone/>
            </a:pPr>
            <a:r>
              <a:rPr lang="en-US" sz="6200" kern="100" dirty="0">
                <a:solidFill>
                  <a:schemeClr val="bg1"/>
                </a:solidFill>
                <a:effectLst/>
                <a:latin typeface="Broadway" pitchFamily="82" charset="77"/>
                <a:ea typeface="Times New Roman" panose="02020603050405020304" pitchFamily="18" charset="0"/>
                <a:cs typeface="Futura Medium" panose="020B0602020204020303" pitchFamily="34" charset="-79"/>
              </a:rPr>
              <a:t>Integrity </a:t>
            </a:r>
          </a:p>
          <a:p>
            <a:pPr marL="0" indent="0">
              <a:lnSpc>
                <a:spcPct val="115000"/>
              </a:lnSpc>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(synonyms: honesty, sincerity, rectitude, truthfulness)</a:t>
            </a:r>
          </a:p>
          <a:p>
            <a:pPr marL="0" indent="0">
              <a:lnSpc>
                <a:spcPct val="115000"/>
              </a:lnSpc>
              <a:buNone/>
            </a:pPr>
            <a:endPar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a:p>
            <a:pPr marL="0" indent="0">
              <a:lnSpc>
                <a:spcPct val="115000"/>
              </a:lnSpc>
              <a:buNone/>
            </a:pPr>
            <a:r>
              <a:rPr lang="en-US" i="1"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Integrity derives from the Latin word "</a:t>
            </a:r>
            <a:r>
              <a:rPr lang="en-US" i="1" kern="100" dirty="0" err="1">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integritas</a:t>
            </a:r>
            <a:r>
              <a:rPr lang="en-US" i="1"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 which means wholeness, untouched, undivided or unbroken, or flawlessness. In a moral sense, integrity refers to the quality of a person to act according to ethical and moral principles while being honest, sincere, and authentic. A person with high integrity remains true to their beliefs and values even in difficult situations and does not act out of self-interest.</a:t>
            </a:r>
          </a:p>
        </p:txBody>
      </p:sp>
      <p:sp>
        <p:nvSpPr>
          <p:cNvPr id="2" name="Content Placeholder 3">
            <a:extLst>
              <a:ext uri="{FF2B5EF4-FFF2-40B4-BE49-F238E27FC236}">
                <a16:creationId xmlns:a16="http://schemas.microsoft.com/office/drawing/2014/main" id="{48B0D4A1-BC38-E2ED-4F6A-183E53B68D66}"/>
              </a:ext>
            </a:extLst>
          </p:cNvPr>
          <p:cNvSpPr txBox="1">
            <a:spLocks/>
          </p:cNvSpPr>
          <p:nvPr/>
        </p:nvSpPr>
        <p:spPr>
          <a:xfrm>
            <a:off x="6615542" y="581891"/>
            <a:ext cx="4925288" cy="5886144"/>
          </a:xfrm>
          <a:prstGeom prst="rect">
            <a:avLst/>
          </a:prstGeom>
          <a:ln>
            <a:solidFill>
              <a:schemeClr val="bg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Font typeface="Arial" panose="020B0604020202020204" pitchFamily="34" charset="0"/>
              <a:buNone/>
            </a:pPr>
            <a:r>
              <a:rPr lang="en-US" sz="6200" kern="100" dirty="0" err="1">
                <a:solidFill>
                  <a:schemeClr val="bg1"/>
                </a:solidFill>
                <a:latin typeface="Broadway" pitchFamily="82" charset="77"/>
                <a:ea typeface="Times New Roman" panose="02020603050405020304" pitchFamily="18" charset="0"/>
                <a:cs typeface="Futura Medium" panose="020B0602020204020303" pitchFamily="34" charset="-79"/>
              </a:rPr>
              <a:t>Integritet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p>
          <a:p>
            <a:pPr marL="0" indent="0">
              <a:lnSpc>
                <a:spcPct val="115000"/>
              </a:lnSpc>
              <a:buFont typeface="Arial" panose="020B0604020202020204" pitchFamily="34" charset="0"/>
              <a:buNone/>
            </a:pP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synonymer</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ärlighet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uppriktighet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uppriktighet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sanningsenlighet</a:t>
            </a:r>
            <a:r>
              <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
            </a:r>
          </a:p>
          <a:p>
            <a:pPr marL="0" indent="0">
              <a:lnSpc>
                <a:spcPct val="115000"/>
              </a:lnSpc>
              <a:buFont typeface="Arial" panose="020B0604020202020204" pitchFamily="34" charset="0"/>
              <a:buNone/>
            </a:pPr>
            <a:endPar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endParaRPr>
          </a:p>
          <a:p>
            <a:pPr marL="0" indent="0">
              <a:lnSpc>
                <a:spcPct val="115000"/>
              </a:lnSpc>
              <a:buFont typeface="Arial" panose="020B0604020202020204" pitchFamily="34" charset="0"/>
              <a:buNone/>
            </a:pP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kommer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från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det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latinska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ordet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integritas</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som</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betyder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helhet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orörd</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odelad</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eller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obruten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eller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felfrihet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I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moralisk</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mening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hänvisar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till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kvaliteten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hos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person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agera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enligt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etiska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moraliska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principer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samtidigt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som</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den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ärlig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uppriktig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autentisk</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En person med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hög</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integritet</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förblir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trogen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sina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övertygelser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värderingar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även</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svåra</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situationer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agerar</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inte</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av </a:t>
            </a:r>
            <a:r>
              <a:rPr lang="en-US" i="1"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egenintresse</a:t>
            </a:r>
            <a:r>
              <a:rPr lang="en-US" i="1"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
            </a:r>
          </a:p>
        </p:txBody>
      </p:sp>
    </p:spTree>
    <p:extLst>
      <p:ext uri="{BB962C8B-B14F-4D97-AF65-F5344CB8AC3E}">
        <p14:creationId xmlns:p14="http://schemas.microsoft.com/office/powerpoint/2010/main" val="34751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2E9D04-FEF0-BAF1-9855-62882DB4F62A}"/>
            </a:ext>
          </a:extLst>
        </p:cNvPr>
        <p:cNvGrpSpPr/>
        <p:nvPr/>
      </p:nvGrpSpPr>
      <p:grpSpPr>
        <a:xfrm>
          <a:off x="0" y="0"/>
          <a:ext cx="0" cy="0"/>
          <a:chOff x="0" y="0"/>
          <a:chExt cx="0" cy="0"/>
        </a:xfrm>
      </p:grpSpPr>
      <p:pic>
        <p:nvPicPr>
          <p:cNvPr id="12290" name="Picture 2">
            <a:extLst>
              <a:ext uri="{FF2B5EF4-FFF2-40B4-BE49-F238E27FC236}">
                <a16:creationId xmlns:a16="http://schemas.microsoft.com/office/drawing/2014/main" id="{6628200C-F4EB-3DC7-6F48-3D1A0C21E4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633324" cy="790687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C5C8A212-0577-C5F0-A220-50A0B3F3573B}"/>
              </a:ext>
            </a:extLst>
          </p:cNvPr>
          <p:cNvSpPr txBox="1"/>
          <p:nvPr/>
        </p:nvSpPr>
        <p:spPr>
          <a:xfrm>
            <a:off x="6736976" y="398615"/>
            <a:ext cx="5204012" cy="7109639"/>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Gå</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tillbaka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där</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varit</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Det </a:t>
            </a:r>
            <a:r>
              <a:rPr lang="en-US" sz="2400" dirty="0" err="1">
                <a:solidFill>
                  <a:schemeClr val="bg1"/>
                </a:solidFill>
                <a:effectLst/>
                <a:latin typeface="Helvetica Neue" panose="02000503000000020004" pitchFamily="2" charset="0"/>
              </a:rPr>
              <a:t>enda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problemet</a:t>
            </a:r>
            <a:r>
              <a:rPr lang="en-US" sz="2400" dirty="0">
                <a:solidFill>
                  <a:schemeClr val="bg1"/>
                </a:solidFill>
                <a:effectLst/>
                <a:latin typeface="Helvetica Neue" panose="02000503000000020004" pitchFamily="2" charset="0"/>
              </a:rPr>
              <a:t> för dig </a:t>
            </a:r>
            <a:r>
              <a:rPr lang="en-US" sz="2400" dirty="0" err="1">
                <a:solidFill>
                  <a:schemeClr val="bg1"/>
                </a:solidFill>
                <a:effectLst/>
                <a:latin typeface="Helvetica Neue" panose="02000503000000020004" pitchFamily="2" charset="0"/>
              </a:rPr>
              <a:t>är</a:t>
            </a:r>
            <a:r>
              <a:rPr lang="en-US" sz="2400" dirty="0">
                <a:solidFill>
                  <a:schemeClr val="bg1"/>
                </a:solidFill>
                <a:effectLst/>
                <a:latin typeface="Helvetica Neue" panose="02000503000000020004" pitchFamily="2" charset="0"/>
              </a:rPr>
              <a:t> om du </a:t>
            </a:r>
            <a:r>
              <a:rPr lang="en-US" sz="2400" dirty="0" err="1">
                <a:solidFill>
                  <a:schemeClr val="bg1"/>
                </a:solidFill>
                <a:effectLst/>
                <a:latin typeface="Helvetica Neue" panose="02000503000000020004" pitchFamily="2" charset="0"/>
              </a:rPr>
              <a:t>släpper</a:t>
            </a:r>
            <a:r>
              <a:rPr lang="en-US" sz="2400" dirty="0">
                <a:solidFill>
                  <a:schemeClr val="bg1"/>
                </a:solidFill>
                <a:effectLst/>
                <a:latin typeface="Helvetica Neue" panose="02000503000000020004" pitchFamily="2" charset="0"/>
              </a:rPr>
              <a:t> in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höra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honom</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höra</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vart</a:t>
            </a:r>
            <a:r>
              <a:rPr lang="en-US" sz="2400" dirty="0">
                <a:solidFill>
                  <a:schemeClr val="bg1"/>
                </a:solidFill>
                <a:effectLst/>
                <a:latin typeface="Helvetica Neue" panose="02000503000000020004" pitchFamily="2" charset="0"/>
              </a:rPr>
              <a:t> du </a:t>
            </a:r>
            <a:r>
              <a:rPr lang="en-US" sz="2400" dirty="0" err="1">
                <a:solidFill>
                  <a:schemeClr val="bg1"/>
                </a:solidFill>
                <a:effectLst/>
                <a:latin typeface="Helvetica Neue" panose="02000503000000020004" pitchFamily="2" charset="0"/>
              </a:rPr>
              <a:t>är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på</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väg</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lös</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upp</a:t>
            </a:r>
            <a:r>
              <a:rPr lang="en-US" sz="2400" dirty="0">
                <a:solidFill>
                  <a:schemeClr val="bg1"/>
                </a:solidFill>
                <a:effectLst/>
                <a:latin typeface="Helvetica Neue" panose="02000503000000020004" pitchFamily="2" charset="0"/>
              </a:rPr>
              <a:t> de band </a:t>
            </a:r>
            <a:r>
              <a:rPr lang="en-US" sz="2400" dirty="0" err="1">
                <a:solidFill>
                  <a:schemeClr val="bg1"/>
                </a:solidFill>
                <a:effectLst/>
                <a:latin typeface="Helvetica Neue" panose="02000503000000020004" pitchFamily="2" charset="0"/>
              </a:rPr>
              <a:t>som</a:t>
            </a:r>
            <a:r>
              <a:rPr lang="en-US" sz="2400" dirty="0">
                <a:solidFill>
                  <a:schemeClr val="bg1"/>
                </a:solidFill>
                <a:effectLst/>
                <a:latin typeface="Helvetica Neue" panose="02000503000000020004" pitchFamily="2" charset="0"/>
              </a:rPr>
              <a:t> binder.</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Så</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illvillig</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och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så</a:t>
            </a:r>
            <a:r>
              <a:rPr lang="en-US" sz="2400" dirty="0">
                <a:solidFill>
                  <a:schemeClr val="bg1"/>
                </a:solidFill>
                <a:effectLst/>
                <a:latin typeface="Helvetica Neue" panose="02000503000000020004" pitchFamily="2" charset="0"/>
              </a:rPr>
              <a:t> full av </a:t>
            </a:r>
            <a:r>
              <a:rPr lang="en-US" sz="2400" dirty="0" err="1">
                <a:solidFill>
                  <a:schemeClr val="bg1"/>
                </a:solidFill>
                <a:effectLst/>
                <a:latin typeface="Helvetica Neue" panose="02000503000000020004" pitchFamily="2" charset="0"/>
              </a:rPr>
              <a:t>svek</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Jag ger dig </a:t>
            </a:r>
            <a:r>
              <a:rPr lang="en-US" sz="2400" dirty="0" err="1">
                <a:solidFill>
                  <a:schemeClr val="bg1"/>
                </a:solidFill>
                <a:effectLst/>
                <a:latin typeface="Helvetica Neue" panose="02000503000000020004" pitchFamily="2" charset="0"/>
              </a:rPr>
              <a:t>en</a:t>
            </a:r>
            <a:r>
              <a:rPr lang="en-US" sz="2400" dirty="0">
                <a:solidFill>
                  <a:schemeClr val="bg1"/>
                </a:solidFill>
                <a:effectLst/>
                <a:latin typeface="Helvetica Neue" panose="02000503000000020004" pitchFamily="2" charset="0"/>
              </a:rPr>
              <a:t> tum </a:t>
            </a:r>
            <a:r>
              <a:rPr lang="en-US" sz="2400" dirty="0" err="1">
                <a:solidFill>
                  <a:schemeClr val="bg1"/>
                </a:solidFill>
                <a:effectLst/>
                <a:latin typeface="Helvetica Neue" panose="02000503000000020004" pitchFamily="2" charset="0"/>
              </a:rPr>
              <a:t>och</a:t>
            </a:r>
            <a:r>
              <a:rPr lang="en-US" sz="2400" dirty="0">
                <a:solidFill>
                  <a:schemeClr val="bg1"/>
                </a:solidFill>
                <a:effectLst/>
                <a:latin typeface="Helvetica Neue" panose="02000503000000020004" pitchFamily="2" charset="0"/>
              </a:rPr>
              <a:t> du tar </a:t>
            </a:r>
            <a:r>
              <a:rPr lang="en-US" sz="2400" dirty="0" err="1">
                <a:solidFill>
                  <a:schemeClr val="bg1"/>
                </a:solidFill>
                <a:effectLst/>
                <a:latin typeface="Helvetica Neue" panose="02000503000000020004" pitchFamily="2" charset="0"/>
              </a:rPr>
              <a:t>en</a:t>
            </a:r>
            <a:r>
              <a:rPr lang="en-US" sz="2400" dirty="0">
                <a:solidFill>
                  <a:schemeClr val="bg1"/>
                </a:solidFill>
                <a:effectLst/>
                <a:latin typeface="Helvetica Neue" panose="02000503000000020004" pitchFamily="2" charset="0"/>
              </a:rPr>
              <a:t> mil.</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dig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falla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Låt</a:t>
            </a:r>
            <a:r>
              <a:rPr lang="en-US" sz="2400" dirty="0">
                <a:solidFill>
                  <a:schemeClr val="bg1"/>
                </a:solidFill>
                <a:effectLst/>
                <a:latin typeface="Helvetica Neue" panose="02000503000000020004" pitchFamily="2" charset="0"/>
              </a:rPr>
              <a:t> dig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snubbla</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Åh</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gör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tiden</a:t>
            </a:r>
            <a:r>
              <a:rPr lang="en-US" sz="2400" dirty="0">
                <a:solidFill>
                  <a:schemeClr val="bg1"/>
                </a:solidFill>
                <a:effectLst/>
                <a:latin typeface="Helvetica Neue" panose="02000503000000020004" pitchFamily="2" charset="0"/>
              </a:rPr>
              <a:t>...</a:t>
            </a:r>
          </a:p>
          <a:p>
            <a:r>
              <a:rPr lang="en-US" sz="2400" dirty="0" err="1">
                <a:solidFill>
                  <a:schemeClr val="bg1"/>
                </a:solidFill>
                <a:effectLst/>
                <a:latin typeface="Helvetica Neue" panose="02000503000000020004" pitchFamily="2" charset="0"/>
              </a:rPr>
              <a:t>Gör</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inte</a:t>
            </a:r>
            <a:r>
              <a:rPr lang="en-US" sz="2400" dirty="0">
                <a:solidFill>
                  <a:schemeClr val="bg1"/>
                </a:solidFill>
                <a:effectLst/>
                <a:latin typeface="Helvetica Neue" panose="02000503000000020004" pitchFamily="2" charset="0"/>
              </a:rPr>
              <a:t> </a:t>
            </a:r>
            <a:r>
              <a:rPr lang="en-US" sz="2400" dirty="0" err="1">
                <a:solidFill>
                  <a:schemeClr val="bg1"/>
                </a:solidFill>
                <a:effectLst/>
                <a:latin typeface="Helvetica Neue" panose="02000503000000020004" pitchFamily="2" charset="0"/>
              </a:rPr>
              <a:t>brottet</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r>
              <a:rPr lang="en-US" sz="2400" dirty="0">
                <a:solidFill>
                  <a:schemeClr val="bg1"/>
                </a:solidFill>
                <a:effectLst/>
                <a:latin typeface="Helvetica Neue" panose="02000503000000020004" pitchFamily="2" charset="0"/>
              </a:rPr>
              <a:t>.</a:t>
            </a:r>
          </a:p>
          <a:p>
            <a:r>
              <a:rPr lang="en-US" sz="2400" dirty="0">
                <a:solidFill>
                  <a:schemeClr val="bg1"/>
                </a:solidFill>
                <a:effectLst/>
                <a:latin typeface="Helvetica Neue" panose="02000503000000020004" pitchFamily="2" charset="0"/>
              </a:rPr>
              <a:t>Mitt </a:t>
            </a:r>
            <a:r>
              <a:rPr lang="en-US" sz="2400" dirty="0" err="1">
                <a:solidFill>
                  <a:schemeClr val="bg1"/>
                </a:solidFill>
                <a:effectLst/>
                <a:latin typeface="Helvetica Neue" panose="02000503000000020004" pitchFamily="2" charset="0"/>
              </a:rPr>
              <a:t>hjärta</a:t>
            </a:r>
            <a:endParaRPr lang="en-US" sz="2400" dirty="0">
              <a:solidFill>
                <a:schemeClr val="bg1"/>
              </a:solidFill>
              <a:effectLst/>
              <a:latin typeface="Helvetica Neue" panose="02000503000000020004" pitchFamily="2" charset="0"/>
            </a:endParaRPr>
          </a:p>
          <a:p>
            <a:endParaRPr lang="en-US" sz="2400" dirty="0">
              <a:solidFill>
                <a:schemeClr val="bg1"/>
              </a:solidFill>
            </a:endParaRPr>
          </a:p>
        </p:txBody>
      </p:sp>
      <p:sp>
        <p:nvSpPr>
          <p:cNvPr id="8" name="TextBox 7">
            <a:extLst>
              <a:ext uri="{FF2B5EF4-FFF2-40B4-BE49-F238E27FC236}">
                <a16:creationId xmlns:a16="http://schemas.microsoft.com/office/drawing/2014/main" id="{35423A6F-E53E-2D71-2227-B6BB66942C5B}"/>
              </a:ext>
            </a:extLst>
          </p:cNvPr>
          <p:cNvSpPr txBox="1"/>
          <p:nvPr/>
        </p:nvSpPr>
        <p:spPr>
          <a:xfrm>
            <a:off x="416858" y="398615"/>
            <a:ext cx="5204012" cy="7109639"/>
          </a:xfrm>
          <a:prstGeom prst="rect">
            <a:avLst/>
          </a:prstGeom>
          <a:noFill/>
        </p:spPr>
        <p:txBody>
          <a:bodyPr wrap="square" rtlCol="0">
            <a:spAutoFit/>
          </a:bodyPr>
          <a:lstStyle/>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Go back where you been.</a:t>
            </a:r>
          </a:p>
          <a:p>
            <a:r>
              <a:rPr lang="en-US" sz="2400" dirty="0">
                <a:solidFill>
                  <a:schemeClr val="bg1"/>
                </a:solidFill>
                <a:effectLst/>
                <a:latin typeface="Helvetica Neue" panose="02000503000000020004" pitchFamily="2" charset="0"/>
              </a:rPr>
              <a:t>The only trouble for you is if you let him in.</a:t>
            </a:r>
          </a:p>
          <a:p>
            <a:r>
              <a:rPr lang="en-US" sz="2400" dirty="0">
                <a:solidFill>
                  <a:schemeClr val="bg1"/>
                </a:solidFill>
                <a:effectLst/>
                <a:latin typeface="Helvetica Neue" panose="02000503000000020004" pitchFamily="2" charset="0"/>
              </a:rPr>
              <a:t>Don't let him hear...</a:t>
            </a:r>
          </a:p>
          <a:p>
            <a:r>
              <a:rPr lang="en-US" sz="2400" dirty="0">
                <a:solidFill>
                  <a:schemeClr val="bg1"/>
                </a:solidFill>
                <a:effectLst/>
                <a:latin typeface="Helvetica Neue" panose="02000503000000020004" pitchFamily="2" charset="0"/>
              </a:rPr>
              <a:t>Don't let him hear where you're going.</a:t>
            </a:r>
          </a:p>
          <a:p>
            <a:r>
              <a:rPr lang="en-US" sz="2400" dirty="0">
                <a:solidFill>
                  <a:schemeClr val="bg1"/>
                </a:solidFill>
                <a:effectLst/>
                <a:latin typeface="Helvetica Neue" panose="02000503000000020004" pitchFamily="2" charset="0"/>
              </a:rPr>
              <a:t>Oh, untie the ties that bind.</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So malicious and so full of guile.</a:t>
            </a:r>
          </a:p>
          <a:p>
            <a:r>
              <a:rPr lang="en-US" sz="2400" dirty="0">
                <a:solidFill>
                  <a:schemeClr val="bg1"/>
                </a:solidFill>
                <a:effectLst/>
                <a:latin typeface="Helvetica Neue" panose="02000503000000020004" pitchFamily="2" charset="0"/>
              </a:rPr>
              <a:t>I give you an inch and you take a mile.</a:t>
            </a:r>
          </a:p>
          <a:p>
            <a:r>
              <a:rPr lang="en-US" sz="2400" dirty="0">
                <a:solidFill>
                  <a:schemeClr val="bg1"/>
                </a:solidFill>
                <a:effectLst/>
                <a:latin typeface="Helvetica Neue" panose="02000503000000020004" pitchFamily="2" charset="0"/>
              </a:rPr>
              <a:t>Don't let yourself fall.</a:t>
            </a:r>
          </a:p>
          <a:p>
            <a:r>
              <a:rPr lang="en-US" sz="2400" dirty="0">
                <a:solidFill>
                  <a:schemeClr val="bg1"/>
                </a:solidFill>
                <a:effectLst/>
                <a:latin typeface="Helvetica Neue" panose="02000503000000020004" pitchFamily="2" charset="0"/>
              </a:rPr>
              <a:t>Don't let yourself stumble.</a:t>
            </a:r>
          </a:p>
          <a:p>
            <a:r>
              <a:rPr lang="en-US" sz="2400" dirty="0">
                <a:solidFill>
                  <a:schemeClr val="bg1"/>
                </a:solidFill>
                <a:effectLst/>
                <a:latin typeface="Helvetica Neue" panose="02000503000000020004" pitchFamily="2" charset="0"/>
              </a:rPr>
              <a:t>Oh do the time...</a:t>
            </a:r>
          </a:p>
          <a:p>
            <a:r>
              <a:rPr lang="en-US" sz="2400" dirty="0">
                <a:solidFill>
                  <a:schemeClr val="bg1"/>
                </a:solidFill>
                <a:effectLst/>
                <a:latin typeface="Helvetica Neue" panose="02000503000000020004" pitchFamily="2" charset="0"/>
              </a:rPr>
              <a:t>Don't do the crime.</a:t>
            </a:r>
          </a:p>
          <a:p>
            <a:r>
              <a:rPr lang="en-US" sz="2400" dirty="0">
                <a:solidFill>
                  <a:schemeClr val="bg1"/>
                </a:solidFill>
                <a:effectLst/>
                <a:latin typeface="Helvetica Neue" panose="02000503000000020004" pitchFamily="2" charset="0"/>
              </a:rPr>
              <a:t>Heart of mine.</a:t>
            </a:r>
          </a:p>
          <a:p>
            <a:r>
              <a:rPr lang="en-US" sz="2400" dirty="0">
                <a:solidFill>
                  <a:schemeClr val="bg1"/>
                </a:solidFill>
                <a:effectLst/>
                <a:latin typeface="Helvetica Neue" panose="02000503000000020004" pitchFamily="2" charset="0"/>
              </a:rPr>
              <a:t>Heart of mine</a:t>
            </a:r>
          </a:p>
        </p:txBody>
      </p:sp>
    </p:spTree>
    <p:extLst>
      <p:ext uri="{BB962C8B-B14F-4D97-AF65-F5344CB8AC3E}">
        <p14:creationId xmlns:p14="http://schemas.microsoft.com/office/powerpoint/2010/main" val="3777738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DB3DDC-30B1-CB2B-DD23-3C3536E65C9A}"/>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F7F927F-E40B-497C-6535-ADD88012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F36A848-B7F3-E1B5-964C-0E85EAD79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277F0678-D1E2-DBFD-4808-2882D8DC679A}"/>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FA64A04E-616E-6E22-0827-8DBB80FC134F}"/>
              </a:ext>
            </a:extLst>
          </p:cNvPr>
          <p:cNvSpPr>
            <a:spLocks noGrp="1"/>
          </p:cNvSpPr>
          <p:nvPr>
            <p:ph idx="1"/>
          </p:nvPr>
        </p:nvSpPr>
        <p:spPr>
          <a:xfrm>
            <a:off x="1266146" y="835431"/>
            <a:ext cx="3518647" cy="4351338"/>
          </a:xfrm>
        </p:spPr>
        <p:txBody>
          <a:bodyPr>
            <a:noAutofit/>
          </a:bodyPr>
          <a:lstStyle/>
          <a:p>
            <a:pPr marL="0" indent="0">
              <a:lnSpc>
                <a:spcPct val="115000"/>
              </a:lnSpc>
              <a:spcAft>
                <a:spcPts val="800"/>
              </a:spcAft>
              <a:buNone/>
            </a:pPr>
            <a:r>
              <a:rPr lang="en-US" u="sng"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Aspects of Integrity</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Honesty</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Sincerity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Authenticity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Responsibility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Reliability </a:t>
            </a:r>
          </a:p>
          <a:p>
            <a:pPr marL="0" indent="0">
              <a:lnSpc>
                <a:spcPct val="115000"/>
              </a:lnSpc>
              <a:spcAft>
                <a:spcPts val="800"/>
              </a:spcAft>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Loyalty</a:t>
            </a:r>
          </a:p>
          <a:p>
            <a:pPr marL="0" indent="0">
              <a:lnSpc>
                <a:spcPct val="115000"/>
              </a:lnSpc>
              <a:spcAft>
                <a:spcPts val="800"/>
              </a:spcAft>
              <a:buNone/>
            </a:pPr>
            <a:endPar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p:txBody>
      </p:sp>
      <p:sp>
        <p:nvSpPr>
          <p:cNvPr id="2" name="Content Placeholder 3">
            <a:extLst>
              <a:ext uri="{FF2B5EF4-FFF2-40B4-BE49-F238E27FC236}">
                <a16:creationId xmlns:a16="http://schemas.microsoft.com/office/drawing/2014/main" id="{6184C340-A5A6-E43C-C419-2F712A05F9E6}"/>
              </a:ext>
            </a:extLst>
          </p:cNvPr>
          <p:cNvSpPr txBox="1">
            <a:spLocks/>
          </p:cNvSpPr>
          <p:nvPr/>
        </p:nvSpPr>
        <p:spPr>
          <a:xfrm>
            <a:off x="6624917" y="835431"/>
            <a:ext cx="390413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spcAft>
                <a:spcPts val="800"/>
              </a:spcAft>
              <a:buFont typeface="Arial" panose="020B0604020202020204" pitchFamily="34" charset="0"/>
              <a:buNone/>
            </a:pPr>
            <a:r>
              <a:rPr lang="en-US" u="sng" dirty="0" err="1">
                <a:solidFill>
                  <a:schemeClr val="bg1"/>
                </a:solidFill>
                <a:latin typeface="Futura Medium" panose="020B0602020204020303" pitchFamily="34" charset="-79"/>
                <a:cs typeface="Futura Medium" panose="020B0602020204020303" pitchFamily="34" charset="-79"/>
              </a:rPr>
              <a:t>Aspekter</a:t>
            </a:r>
            <a:r>
              <a:rPr lang="en-US" u="sng" dirty="0">
                <a:solidFill>
                  <a:schemeClr val="bg1"/>
                </a:solidFill>
                <a:latin typeface="Futura Medium" panose="020B0602020204020303" pitchFamily="34" charset="-79"/>
                <a:cs typeface="Futura Medium" panose="020B0602020204020303" pitchFamily="34" charset="-79"/>
              </a:rPr>
              <a:t> av </a:t>
            </a:r>
            <a:r>
              <a:rPr lang="en-US" u="sng" dirty="0" err="1">
                <a:solidFill>
                  <a:schemeClr val="bg1"/>
                </a:solidFill>
                <a:latin typeface="Futura Medium" panose="020B0602020204020303" pitchFamily="34" charset="-79"/>
                <a:cs typeface="Futura Medium" panose="020B0602020204020303" pitchFamily="34" charset="-79"/>
              </a:rPr>
              <a:t>integritet</a:t>
            </a:r>
            <a:endParaRPr lang="en-US" u="sng" dirty="0">
              <a:solidFill>
                <a:schemeClr val="bg1"/>
              </a:solidFill>
              <a:latin typeface="Futura Medium" panose="020B0602020204020303" pitchFamily="34" charset="-79"/>
              <a:cs typeface="Futura Medium" panose="020B0602020204020303" pitchFamily="34" charset="-79"/>
            </a:endParaRP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Ärlighet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Uppriktighet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Äkthet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a:solidFill>
                  <a:schemeClr val="bg1"/>
                </a:solidFill>
                <a:latin typeface="Futura Medium" panose="020B0602020204020303" pitchFamily="34" charset="-79"/>
                <a:cs typeface="Futura Medium" panose="020B0602020204020303" pitchFamily="34" charset="-79"/>
              </a:rPr>
              <a:t>Ansvar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Pålitlighet</a:t>
            </a:r>
            <a:r>
              <a:rPr lang="en-US" dirty="0">
                <a:solidFill>
                  <a:schemeClr val="bg1"/>
                </a:solidFill>
                <a:latin typeface="Futura Medium" panose="020B0602020204020303" pitchFamily="34" charset="-79"/>
                <a:cs typeface="Futura Medium" panose="020B0602020204020303" pitchFamily="34" charset="-79"/>
              </a:rPr>
              <a:t> </a:t>
            </a:r>
          </a:p>
          <a:p>
            <a:pPr marL="0" indent="0">
              <a:lnSpc>
                <a:spcPct val="115000"/>
              </a:lnSpc>
              <a:spcAft>
                <a:spcPts val="800"/>
              </a:spcAft>
              <a:buFont typeface="Arial" panose="020B0604020202020204" pitchFamily="34" charset="0"/>
              <a:buNone/>
            </a:pPr>
            <a:r>
              <a:rPr lang="en-US" dirty="0" err="1">
                <a:solidFill>
                  <a:schemeClr val="bg1"/>
                </a:solidFill>
                <a:latin typeface="Futura Medium" panose="020B0602020204020303" pitchFamily="34" charset="-79"/>
                <a:cs typeface="Futura Medium" panose="020B0602020204020303" pitchFamily="34" charset="-79"/>
              </a:rPr>
              <a:t>Lojalitet</a:t>
            </a:r>
            <a:endParaRPr lang="en-US"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endParaRPr>
          </a:p>
        </p:txBody>
      </p:sp>
    </p:spTree>
    <p:extLst>
      <p:ext uri="{BB962C8B-B14F-4D97-AF65-F5344CB8AC3E}">
        <p14:creationId xmlns:p14="http://schemas.microsoft.com/office/powerpoint/2010/main" val="365102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23" name="Rectangle 9222">
            <a:extLst>
              <a:ext uri="{FF2B5EF4-FFF2-40B4-BE49-F238E27FC236}">
                <a16:creationId xmlns:a16="http://schemas.microsoft.com/office/drawing/2014/main" id="{61293230-B0F6-45B1-96D1-13D18E242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5" name="Freeform: Shape 9224">
            <a:extLst>
              <a:ext uri="{FF2B5EF4-FFF2-40B4-BE49-F238E27FC236}">
                <a16:creationId xmlns:a16="http://schemas.microsoft.com/office/drawing/2014/main" id="{0A1E0707-4985-454B-ACE0-4855BB558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653438" cy="6858000"/>
          </a:xfrm>
          <a:custGeom>
            <a:avLst/>
            <a:gdLst>
              <a:gd name="connsiteX0" fmla="*/ 0 w 6096000"/>
              <a:gd name="connsiteY0" fmla="*/ 0 h 6858000"/>
              <a:gd name="connsiteX1" fmla="*/ 5567517 w 6096000"/>
              <a:gd name="connsiteY1" fmla="*/ 0 h 6858000"/>
              <a:gd name="connsiteX2" fmla="*/ 5566938 w 6096000"/>
              <a:gd name="connsiteY2" fmla="*/ 1705 h 6858000"/>
              <a:gd name="connsiteX3" fmla="*/ 5551594 w 6096000"/>
              <a:gd name="connsiteY3" fmla="*/ 17287 h 6858000"/>
              <a:gd name="connsiteX4" fmla="*/ 5545641 w 6096000"/>
              <a:gd name="connsiteY4" fmla="*/ 130336 h 6858000"/>
              <a:gd name="connsiteX5" fmla="*/ 5538289 w 6096000"/>
              <a:gd name="connsiteY5" fmla="*/ 187093 h 6858000"/>
              <a:gd name="connsiteX6" fmla="*/ 5545790 w 6096000"/>
              <a:gd name="connsiteY6" fmla="*/ 265704 h 6858000"/>
              <a:gd name="connsiteX7" fmla="*/ 5542313 w 6096000"/>
              <a:gd name="connsiteY7" fmla="*/ 354566 h 6858000"/>
              <a:gd name="connsiteX8" fmla="*/ 5524126 w 6096000"/>
              <a:gd name="connsiteY8" fmla="*/ 472000 h 6858000"/>
              <a:gd name="connsiteX9" fmla="*/ 5522170 w 6096000"/>
              <a:gd name="connsiteY9" fmla="*/ 473782 h 6858000"/>
              <a:gd name="connsiteX10" fmla="*/ 5521798 w 6096000"/>
              <a:gd name="connsiteY10" fmla="*/ 491380 h 6858000"/>
              <a:gd name="connsiteX11" fmla="*/ 5536419 w 6096000"/>
              <a:gd name="connsiteY11" fmla="*/ 531675 h 6858000"/>
              <a:gd name="connsiteX12" fmla="*/ 5533435 w 6096000"/>
              <a:gd name="connsiteY12" fmla="*/ 536015 h 6858000"/>
              <a:gd name="connsiteX13" fmla="*/ 5538088 w 6096000"/>
              <a:gd name="connsiteY13" fmla="*/ 572092 h 6858000"/>
              <a:gd name="connsiteX14" fmla="*/ 5536061 w 6096000"/>
              <a:gd name="connsiteY14" fmla="*/ 572511 h 6858000"/>
              <a:gd name="connsiteX15" fmla="*/ 5528218 w 6096000"/>
              <a:gd name="connsiteY15" fmla="*/ 582332 h 6858000"/>
              <a:gd name="connsiteX16" fmla="*/ 5518011 w 6096000"/>
              <a:gd name="connsiteY16" fmla="*/ 601285 h 6858000"/>
              <a:gd name="connsiteX17" fmla="*/ 5473174 w 6096000"/>
              <a:gd name="connsiteY17" fmla="*/ 681608 h 6858000"/>
              <a:gd name="connsiteX18" fmla="*/ 5472963 w 6096000"/>
              <a:gd name="connsiteY18" fmla="*/ 689151 h 6858000"/>
              <a:gd name="connsiteX19" fmla="*/ 5472485 w 6096000"/>
              <a:gd name="connsiteY19" fmla="*/ 689289 h 6858000"/>
              <a:gd name="connsiteX20" fmla="*/ 5471326 w 6096000"/>
              <a:gd name="connsiteY20" fmla="*/ 697222 h 6858000"/>
              <a:gd name="connsiteX21" fmla="*/ 5472164 w 6096000"/>
              <a:gd name="connsiteY21" fmla="*/ 717531 h 6858000"/>
              <a:gd name="connsiteX22" fmla="*/ 5468891 w 6096000"/>
              <a:gd name="connsiteY22" fmla="*/ 722494 h 6858000"/>
              <a:gd name="connsiteX23" fmla="*/ 5463081 w 6096000"/>
              <a:gd name="connsiteY23" fmla="*/ 724368 h 6858000"/>
              <a:gd name="connsiteX24" fmla="*/ 5446981 w 6096000"/>
              <a:gd name="connsiteY24" fmla="*/ 752692 h 6858000"/>
              <a:gd name="connsiteX25" fmla="*/ 5417190 w 6096000"/>
              <a:gd name="connsiteY25" fmla="*/ 816346 h 6858000"/>
              <a:gd name="connsiteX26" fmla="*/ 5388958 w 6096000"/>
              <a:gd name="connsiteY26" fmla="*/ 889417 h 6858000"/>
              <a:gd name="connsiteX27" fmla="*/ 5307044 w 6096000"/>
              <a:gd name="connsiteY27" fmla="*/ 1063288 h 6858000"/>
              <a:gd name="connsiteX28" fmla="*/ 5303837 w 6096000"/>
              <a:gd name="connsiteY28" fmla="*/ 1157176 h 6858000"/>
              <a:gd name="connsiteX29" fmla="*/ 5286494 w 6096000"/>
              <a:gd name="connsiteY29" fmla="*/ 1210776 h 6858000"/>
              <a:gd name="connsiteX30" fmla="*/ 5282463 w 6096000"/>
              <a:gd name="connsiteY30" fmla="*/ 1301993 h 6858000"/>
              <a:gd name="connsiteX31" fmla="*/ 5252235 w 6096000"/>
              <a:gd name="connsiteY31" fmla="*/ 1360879 h 6858000"/>
              <a:gd name="connsiteX32" fmla="*/ 5244497 w 6096000"/>
              <a:gd name="connsiteY32" fmla="*/ 1404045 h 6858000"/>
              <a:gd name="connsiteX33" fmla="*/ 5223823 w 6096000"/>
              <a:gd name="connsiteY33" fmla="*/ 1429568 h 6858000"/>
              <a:gd name="connsiteX34" fmla="*/ 5224851 w 6096000"/>
              <a:gd name="connsiteY34" fmla="*/ 1430305 h 6858000"/>
              <a:gd name="connsiteX35" fmla="*/ 5212394 w 6096000"/>
              <a:gd name="connsiteY35" fmla="*/ 1463304 h 6858000"/>
              <a:gd name="connsiteX36" fmla="*/ 5209958 w 6096000"/>
              <a:gd name="connsiteY36" fmla="*/ 1514846 h 6858000"/>
              <a:gd name="connsiteX37" fmla="*/ 5206417 w 6096000"/>
              <a:gd name="connsiteY37" fmla="*/ 1519731 h 6858000"/>
              <a:gd name="connsiteX38" fmla="*/ 5206640 w 6096000"/>
              <a:gd name="connsiteY38" fmla="*/ 1519929 h 6858000"/>
              <a:gd name="connsiteX39" fmla="*/ 5207632 w 6096000"/>
              <a:gd name="connsiteY39" fmla="*/ 1546022 h 6858000"/>
              <a:gd name="connsiteX40" fmla="*/ 5212030 w 6096000"/>
              <a:gd name="connsiteY40" fmla="*/ 1578752 h 6858000"/>
              <a:gd name="connsiteX41" fmla="*/ 5203533 w 6096000"/>
              <a:gd name="connsiteY41" fmla="*/ 1647555 h 6858000"/>
              <a:gd name="connsiteX42" fmla="*/ 5190877 w 6096000"/>
              <a:gd name="connsiteY42" fmla="*/ 1715685 h 6858000"/>
              <a:gd name="connsiteX43" fmla="*/ 5184235 w 6096000"/>
              <a:gd name="connsiteY43" fmla="*/ 1740358 h 6858000"/>
              <a:gd name="connsiteX44" fmla="*/ 5181475 w 6096000"/>
              <a:gd name="connsiteY44" fmla="*/ 1784314 h 6858000"/>
              <a:gd name="connsiteX45" fmla="*/ 5185845 w 6096000"/>
              <a:gd name="connsiteY45" fmla="*/ 1804434 h 6858000"/>
              <a:gd name="connsiteX46" fmla="*/ 5185068 w 6096000"/>
              <a:gd name="connsiteY46" fmla="*/ 1805316 h 6858000"/>
              <a:gd name="connsiteX47" fmla="*/ 5188593 w 6096000"/>
              <a:gd name="connsiteY47" fmla="*/ 1807109 h 6858000"/>
              <a:gd name="connsiteX48" fmla="*/ 5185920 w 6096000"/>
              <a:gd name="connsiteY48" fmla="*/ 1821003 h 6858000"/>
              <a:gd name="connsiteX49" fmla="*/ 5183543 w 6096000"/>
              <a:gd name="connsiteY49" fmla="*/ 1824832 h 6858000"/>
              <a:gd name="connsiteX50" fmla="*/ 5182235 w 6096000"/>
              <a:gd name="connsiteY50" fmla="*/ 1830429 h 6858000"/>
              <a:gd name="connsiteX51" fmla="*/ 5182525 w 6096000"/>
              <a:gd name="connsiteY51" fmla="*/ 1830569 h 6858000"/>
              <a:gd name="connsiteX52" fmla="*/ 5180663 w 6096000"/>
              <a:gd name="connsiteY52" fmla="*/ 1835810 h 6858000"/>
              <a:gd name="connsiteX53" fmla="*/ 5167452 w 6096000"/>
              <a:gd name="connsiteY53" fmla="*/ 1861483 h 6858000"/>
              <a:gd name="connsiteX54" fmla="*/ 5174266 w 6096000"/>
              <a:gd name="connsiteY54" fmla="*/ 1892417 h 6858000"/>
              <a:gd name="connsiteX55" fmla="*/ 5189262 w 6096000"/>
              <a:gd name="connsiteY55" fmla="*/ 1895114 h 6858000"/>
              <a:gd name="connsiteX56" fmla="*/ 5187100 w 6096000"/>
              <a:gd name="connsiteY56" fmla="*/ 1899379 h 6858000"/>
              <a:gd name="connsiteX57" fmla="*/ 5180471 w 6096000"/>
              <a:gd name="connsiteY57" fmla="*/ 1907867 h 6858000"/>
              <a:gd name="connsiteX58" fmla="*/ 5181361 w 6096000"/>
              <a:gd name="connsiteY58" fmla="*/ 1910265 h 6858000"/>
              <a:gd name="connsiteX59" fmla="*/ 5178268 w 6096000"/>
              <a:gd name="connsiteY59" fmla="*/ 1935584 h 6858000"/>
              <a:gd name="connsiteX60" fmla="*/ 5183619 w 6096000"/>
              <a:gd name="connsiteY60" fmla="*/ 1942021 h 6858000"/>
              <a:gd name="connsiteX61" fmla="*/ 5184480 w 6096000"/>
              <a:gd name="connsiteY61" fmla="*/ 1945112 h 6858000"/>
              <a:gd name="connsiteX62" fmla="*/ 5172776 w 6096000"/>
              <a:gd name="connsiteY62" fmla="*/ 1961162 h 6858000"/>
              <a:gd name="connsiteX63" fmla="*/ 5168513 w 6096000"/>
              <a:gd name="connsiteY63" fmla="*/ 1969445 h 6858000"/>
              <a:gd name="connsiteX64" fmla="*/ 5126597 w 6096000"/>
              <a:gd name="connsiteY64" fmla="*/ 2024270 h 6858000"/>
              <a:gd name="connsiteX65" fmla="*/ 5119528 w 6096000"/>
              <a:gd name="connsiteY65" fmla="*/ 2107942 h 6858000"/>
              <a:gd name="connsiteX66" fmla="*/ 5110356 w 6096000"/>
              <a:gd name="connsiteY66" fmla="*/ 2193455 h 6858000"/>
              <a:gd name="connsiteX67" fmla="*/ 5104992 w 6096000"/>
              <a:gd name="connsiteY67" fmla="*/ 2260088 h 6858000"/>
              <a:gd name="connsiteX68" fmla="*/ 5059439 w 6096000"/>
              <a:gd name="connsiteY68" fmla="*/ 2335735 h 6858000"/>
              <a:gd name="connsiteX69" fmla="*/ 5022061 w 6096000"/>
              <a:gd name="connsiteY69" fmla="*/ 2408995 h 6858000"/>
              <a:gd name="connsiteX70" fmla="*/ 5022253 w 6096000"/>
              <a:gd name="connsiteY70" fmla="*/ 2445869 h 6858000"/>
              <a:gd name="connsiteX71" fmla="*/ 5011426 w 6096000"/>
              <a:gd name="connsiteY71" fmla="*/ 2496499 h 6858000"/>
              <a:gd name="connsiteX72" fmla="*/ 4994224 w 6096000"/>
              <a:gd name="connsiteY72" fmla="*/ 2549900 h 6858000"/>
              <a:gd name="connsiteX73" fmla="*/ 4995245 w 6096000"/>
              <a:gd name="connsiteY73" fmla="*/ 2596456 h 6858000"/>
              <a:gd name="connsiteX74" fmla="*/ 4988570 w 6096000"/>
              <a:gd name="connsiteY74" fmla="*/ 2606088 h 6858000"/>
              <a:gd name="connsiteX75" fmla="*/ 4988371 w 6096000"/>
              <a:gd name="connsiteY75" fmla="*/ 2635351 h 6858000"/>
              <a:gd name="connsiteX76" fmla="*/ 4983212 w 6096000"/>
              <a:gd name="connsiteY76" fmla="*/ 2665666 h 6858000"/>
              <a:gd name="connsiteX77" fmla="*/ 4968234 w 6096000"/>
              <a:gd name="connsiteY77" fmla="*/ 2715895 h 6858000"/>
              <a:gd name="connsiteX78" fmla="*/ 4975888 w 6096000"/>
              <a:gd name="connsiteY78" fmla="*/ 2725052 h 6858000"/>
              <a:gd name="connsiteX79" fmla="*/ 4980195 w 6096000"/>
              <a:gd name="connsiteY79" fmla="*/ 2726489 h 6858000"/>
              <a:gd name="connsiteX80" fmla="*/ 4976218 w 6096000"/>
              <a:gd name="connsiteY80" fmla="*/ 2740278 h 6858000"/>
              <a:gd name="connsiteX81" fmla="*/ 4980571 w 6096000"/>
              <a:gd name="connsiteY81" fmla="*/ 2751112 h 6858000"/>
              <a:gd name="connsiteX82" fmla="*/ 4973893 w 6096000"/>
              <a:gd name="connsiteY82" fmla="*/ 2760208 h 6858000"/>
              <a:gd name="connsiteX83" fmla="*/ 4979005 w 6096000"/>
              <a:gd name="connsiteY83" fmla="*/ 2790136 h 6858000"/>
              <a:gd name="connsiteX84" fmla="*/ 4986137 w 6096000"/>
              <a:gd name="connsiteY84" fmla="*/ 2804183 h 6858000"/>
              <a:gd name="connsiteX85" fmla="*/ 4986175 w 6096000"/>
              <a:gd name="connsiteY85" fmla="*/ 2825860 h 6858000"/>
              <a:gd name="connsiteX86" fmla="*/ 4993936 w 6096000"/>
              <a:gd name="connsiteY86" fmla="*/ 2911749 h 6858000"/>
              <a:gd name="connsiteX87" fmla="*/ 4992563 w 6096000"/>
              <a:gd name="connsiteY87" fmla="*/ 2977278 h 6858000"/>
              <a:gd name="connsiteX88" fmla="*/ 4980516 w 6096000"/>
              <a:gd name="connsiteY88" fmla="*/ 2991092 h 6858000"/>
              <a:gd name="connsiteX89" fmla="*/ 4992801 w 6096000"/>
              <a:gd name="connsiteY89" fmla="*/ 3020247 h 6858000"/>
              <a:gd name="connsiteX90" fmla="*/ 5014805 w 6096000"/>
              <a:gd name="connsiteY90" fmla="*/ 3065434 h 6858000"/>
              <a:gd name="connsiteX91" fmla="*/ 5002733 w 6096000"/>
              <a:gd name="connsiteY91" fmla="*/ 3103777 h 6858000"/>
              <a:gd name="connsiteX92" fmla="*/ 5002941 w 6096000"/>
              <a:gd name="connsiteY92" fmla="*/ 3151828 h 6858000"/>
              <a:gd name="connsiteX93" fmla="*/ 5002883 w 6096000"/>
              <a:gd name="connsiteY93" fmla="*/ 3180546 h 6858000"/>
              <a:gd name="connsiteX94" fmla="*/ 5016711 w 6096000"/>
              <a:gd name="connsiteY94" fmla="*/ 3258677 h 6858000"/>
              <a:gd name="connsiteX95" fmla="*/ 5017918 w 6096000"/>
              <a:gd name="connsiteY95" fmla="*/ 3262610 h 6858000"/>
              <a:gd name="connsiteX96" fmla="*/ 5011672 w 6096000"/>
              <a:gd name="connsiteY96" fmla="*/ 3277179 h 6858000"/>
              <a:gd name="connsiteX97" fmla="*/ 5009344 w 6096000"/>
              <a:gd name="connsiteY97" fmla="*/ 3278130 h 6858000"/>
              <a:gd name="connsiteX98" fmla="*/ 5026770 w 6096000"/>
              <a:gd name="connsiteY98" fmla="*/ 3325671 h 6858000"/>
              <a:gd name="connsiteX99" fmla="*/ 5024571 w 6096000"/>
              <a:gd name="connsiteY99" fmla="*/ 3332072 h 6858000"/>
              <a:gd name="connsiteX100" fmla="*/ 5041705 w 6096000"/>
              <a:gd name="connsiteY100" fmla="*/ 3362948 h 6858000"/>
              <a:gd name="connsiteX101" fmla="*/ 5047477 w 6096000"/>
              <a:gd name="connsiteY101" fmla="*/ 3378959 h 6858000"/>
              <a:gd name="connsiteX102" fmla="*/ 5060758 w 6096000"/>
              <a:gd name="connsiteY102" fmla="*/ 3407057 h 6858000"/>
              <a:gd name="connsiteX103" fmla="*/ 5058968 w 6096000"/>
              <a:gd name="connsiteY103" fmla="*/ 3409825 h 6858000"/>
              <a:gd name="connsiteX104" fmla="*/ 5062667 w 6096000"/>
              <a:gd name="connsiteY104" fmla="*/ 3415218 h 6858000"/>
              <a:gd name="connsiteX105" fmla="*/ 5060928 w 6096000"/>
              <a:gd name="connsiteY105" fmla="*/ 3419880 h 6858000"/>
              <a:gd name="connsiteX106" fmla="*/ 5062923 w 6096000"/>
              <a:gd name="connsiteY106" fmla="*/ 3424545 h 6858000"/>
              <a:gd name="connsiteX107" fmla="*/ 5064623 w 6096000"/>
              <a:gd name="connsiteY107" fmla="*/ 3476412 h 6858000"/>
              <a:gd name="connsiteX108" fmla="*/ 5069684 w 6096000"/>
              <a:gd name="connsiteY108" fmla="*/ 3486850 h 6858000"/>
              <a:gd name="connsiteX109" fmla="*/ 5063339 w 6096000"/>
              <a:gd name="connsiteY109" fmla="*/ 3496391 h 6858000"/>
              <a:gd name="connsiteX110" fmla="*/ 5070139 w 6096000"/>
              <a:gd name="connsiteY110" fmla="*/ 3531201 h 6858000"/>
              <a:gd name="connsiteX111" fmla="*/ 5079896 w 6096000"/>
              <a:gd name="connsiteY111" fmla="*/ 3542019 h 6858000"/>
              <a:gd name="connsiteX112" fmla="*/ 5087540 w 6096000"/>
              <a:gd name="connsiteY112" fmla="*/ 3552249 h 6858000"/>
              <a:gd name="connsiteX113" fmla="*/ 5087902 w 6096000"/>
              <a:gd name="connsiteY113" fmla="*/ 3553678 h 6858000"/>
              <a:gd name="connsiteX114" fmla="*/ 5091509 w 6096000"/>
              <a:gd name="connsiteY114" fmla="*/ 3568021 h 6858000"/>
              <a:gd name="connsiteX115" fmla="*/ 5091934 w 6096000"/>
              <a:gd name="connsiteY115" fmla="*/ 3569719 h 6858000"/>
              <a:gd name="connsiteX116" fmla="*/ 5089362 w 6096000"/>
              <a:gd name="connsiteY116" fmla="*/ 3586412 h 6858000"/>
              <a:gd name="connsiteX117" fmla="*/ 5092358 w 6096000"/>
              <a:gd name="connsiteY117" fmla="*/ 3597336 h 6858000"/>
              <a:gd name="connsiteX118" fmla="*/ 5084254 w 6096000"/>
              <a:gd name="connsiteY118" fmla="*/ 3606007 h 6858000"/>
              <a:gd name="connsiteX119" fmla="*/ 5084281 w 6096000"/>
              <a:gd name="connsiteY119" fmla="*/ 3641228 h 6858000"/>
              <a:gd name="connsiteX120" fmla="*/ 5091848 w 6096000"/>
              <a:gd name="connsiteY120" fmla="*/ 3653088 h 6858000"/>
              <a:gd name="connsiteX121" fmla="*/ 5097436 w 6096000"/>
              <a:gd name="connsiteY121" fmla="*/ 3664114 h 6858000"/>
              <a:gd name="connsiteX122" fmla="*/ 5097518 w 6096000"/>
              <a:gd name="connsiteY122" fmla="*/ 3665569 h 6858000"/>
              <a:gd name="connsiteX123" fmla="*/ 5099829 w 6096000"/>
              <a:gd name="connsiteY123" fmla="*/ 3707357 h 6858000"/>
              <a:gd name="connsiteX124" fmla="*/ 5114696 w 6096000"/>
              <a:gd name="connsiteY124" fmla="*/ 3778166 h 6858000"/>
              <a:gd name="connsiteX125" fmla="*/ 5135379 w 6096000"/>
              <a:gd name="connsiteY125" fmla="*/ 3878222 h 6858000"/>
              <a:gd name="connsiteX126" fmla="*/ 5130138 w 6096000"/>
              <a:gd name="connsiteY126" fmla="*/ 4048117 h 6858000"/>
              <a:gd name="connsiteX127" fmla="*/ 5090040 w 6096000"/>
              <a:gd name="connsiteY127" fmla="*/ 4219510 h 6858000"/>
              <a:gd name="connsiteX128" fmla="*/ 5092812 w 6096000"/>
              <a:gd name="connsiteY128" fmla="*/ 4411258 h 6858000"/>
              <a:gd name="connsiteX129" fmla="*/ 5084599 w 6096000"/>
              <a:gd name="connsiteY129" fmla="*/ 4488531 h 6858000"/>
              <a:gd name="connsiteX130" fmla="*/ 5084072 w 6096000"/>
              <a:gd name="connsiteY130" fmla="*/ 4539168 h 6858000"/>
              <a:gd name="connsiteX131" fmla="*/ 5068936 w 6096000"/>
              <a:gd name="connsiteY131" fmla="*/ 4625153 h 6858000"/>
              <a:gd name="connsiteX132" fmla="*/ 5059114 w 6096000"/>
              <a:gd name="connsiteY132" fmla="*/ 4733115 h 6858000"/>
              <a:gd name="connsiteX133" fmla="*/ 5037209 w 6096000"/>
              <a:gd name="connsiteY133" fmla="*/ 4844323 h 6858000"/>
              <a:gd name="connsiteX134" fmla="*/ 5020638 w 6096000"/>
              <a:gd name="connsiteY134" fmla="*/ 4877992 h 6858000"/>
              <a:gd name="connsiteX135" fmla="*/ 5006413 w 6096000"/>
              <a:gd name="connsiteY135" fmla="*/ 4925805 h 6858000"/>
              <a:gd name="connsiteX136" fmla="*/ 4971037 w 6096000"/>
              <a:gd name="connsiteY136" fmla="*/ 5009272 h 6858000"/>
              <a:gd name="connsiteX137" fmla="*/ 4963105 w 6096000"/>
              <a:gd name="connsiteY137" fmla="*/ 5111369 h 6858000"/>
              <a:gd name="connsiteX138" fmla="*/ 4976341 w 6096000"/>
              <a:gd name="connsiteY138" fmla="*/ 5210876 h 6858000"/>
              <a:gd name="connsiteX139" fmla="*/ 4980617 w 6096000"/>
              <a:gd name="connsiteY139" fmla="*/ 5269726 h 6858000"/>
              <a:gd name="connsiteX140" fmla="*/ 4997733 w 6096000"/>
              <a:gd name="connsiteY140" fmla="*/ 5464225 h 6858000"/>
              <a:gd name="connsiteX141" fmla="*/ 5001400 w 6096000"/>
              <a:gd name="connsiteY141" fmla="*/ 5594585 h 6858000"/>
              <a:gd name="connsiteX142" fmla="*/ 4983700 w 6096000"/>
              <a:gd name="connsiteY142" fmla="*/ 5667896 h 6858000"/>
              <a:gd name="connsiteX143" fmla="*/ 4968506 w 6096000"/>
              <a:gd name="connsiteY143" fmla="*/ 5769225 h 6858000"/>
              <a:gd name="connsiteX144" fmla="*/ 4969765 w 6096000"/>
              <a:gd name="connsiteY144" fmla="*/ 5823324 h 6858000"/>
              <a:gd name="connsiteX145" fmla="*/ 4966129 w 6096000"/>
              <a:gd name="connsiteY145" fmla="*/ 5862699 h 6858000"/>
              <a:gd name="connsiteX146" fmla="*/ 4970695 w 6096000"/>
              <a:gd name="connsiteY146" fmla="*/ 5906467 h 6858000"/>
              <a:gd name="connsiteX147" fmla="*/ 4991568 w 6096000"/>
              <a:gd name="connsiteY147" fmla="*/ 5939847 h 6858000"/>
              <a:gd name="connsiteX148" fmla="*/ 4986815 w 6096000"/>
              <a:gd name="connsiteY148" fmla="*/ 5973994 h 6858000"/>
              <a:gd name="connsiteX149" fmla="*/ 4987776 w 6096000"/>
              <a:gd name="connsiteY149" fmla="*/ 6089693 h 6858000"/>
              <a:gd name="connsiteX150" fmla="*/ 4991621 w 6096000"/>
              <a:gd name="connsiteY150" fmla="*/ 6224938 h 6858000"/>
              <a:gd name="connsiteX151" fmla="*/ 5017157 w 6096000"/>
              <a:gd name="connsiteY151" fmla="*/ 6370251 h 6858000"/>
              <a:gd name="connsiteX152" fmla="*/ 5040797 w 6096000"/>
              <a:gd name="connsiteY152" fmla="*/ 6541313 h 6858000"/>
              <a:gd name="connsiteX153" fmla="*/ 5045375 w 6096000"/>
              <a:gd name="connsiteY153" fmla="*/ 6640957 h 6858000"/>
              <a:gd name="connsiteX154" fmla="*/ 5058442 w 6096000"/>
              <a:gd name="connsiteY154" fmla="*/ 6705297 h 6858000"/>
              <a:gd name="connsiteX155" fmla="*/ 5071125 w 6096000"/>
              <a:gd name="connsiteY155" fmla="*/ 6759582 h 6858000"/>
              <a:gd name="connsiteX156" fmla="*/ 5069172 w 6096000"/>
              <a:gd name="connsiteY156" fmla="*/ 6817746 h 6858000"/>
              <a:gd name="connsiteX157" fmla="*/ 5072322 w 6096000"/>
              <a:gd name="connsiteY157" fmla="*/ 6843646 h 6858000"/>
              <a:gd name="connsiteX158" fmla="*/ 5091388 w 6096000"/>
              <a:gd name="connsiteY158" fmla="*/ 6857998 h 6858000"/>
              <a:gd name="connsiteX159" fmla="*/ 6096000 w 6096000"/>
              <a:gd name="connsiteY159" fmla="*/ 6857998 h 6858000"/>
              <a:gd name="connsiteX160" fmla="*/ 6096000 w 6096000"/>
              <a:gd name="connsiteY160" fmla="*/ 6858000 h 6858000"/>
              <a:gd name="connsiteX161" fmla="*/ 0 w 6096000"/>
              <a:gd name="connsiteY16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Lst>
            <a:rect l="l" t="t" r="r" b="b"/>
            <a:pathLst>
              <a:path w="6096000" h="6858000">
                <a:moveTo>
                  <a:pt x="0" y="0"/>
                </a:moveTo>
                <a:lnTo>
                  <a:pt x="5567517" y="0"/>
                </a:lnTo>
                <a:lnTo>
                  <a:pt x="5566938" y="1705"/>
                </a:lnTo>
                <a:cubicBezTo>
                  <a:pt x="5563126" y="8440"/>
                  <a:pt x="5558112" y="13784"/>
                  <a:pt x="5551594" y="17287"/>
                </a:cubicBezTo>
                <a:cubicBezTo>
                  <a:pt x="5562364" y="82036"/>
                  <a:pt x="5510349" y="69804"/>
                  <a:pt x="5545641" y="130336"/>
                </a:cubicBezTo>
                <a:cubicBezTo>
                  <a:pt x="5526953" y="117589"/>
                  <a:pt x="5536978" y="162458"/>
                  <a:pt x="5538289" y="187093"/>
                </a:cubicBezTo>
                <a:cubicBezTo>
                  <a:pt x="5536205" y="226511"/>
                  <a:pt x="5545722" y="205530"/>
                  <a:pt x="5545790" y="265704"/>
                </a:cubicBezTo>
                <a:cubicBezTo>
                  <a:pt x="5542296" y="317533"/>
                  <a:pt x="5543813" y="325288"/>
                  <a:pt x="5542313" y="354566"/>
                </a:cubicBezTo>
                <a:lnTo>
                  <a:pt x="5524126" y="472000"/>
                </a:lnTo>
                <a:lnTo>
                  <a:pt x="5522170" y="473782"/>
                </a:lnTo>
                <a:cubicBezTo>
                  <a:pt x="5517847" y="482008"/>
                  <a:pt x="5518682" y="487340"/>
                  <a:pt x="5521798" y="491380"/>
                </a:cubicBezTo>
                <a:lnTo>
                  <a:pt x="5536419" y="531675"/>
                </a:lnTo>
                <a:lnTo>
                  <a:pt x="5533435" y="536015"/>
                </a:lnTo>
                <a:lnTo>
                  <a:pt x="5538088" y="572092"/>
                </a:lnTo>
                <a:lnTo>
                  <a:pt x="5536061" y="572511"/>
                </a:lnTo>
                <a:cubicBezTo>
                  <a:pt x="5531611" y="574271"/>
                  <a:pt x="5528529" y="577121"/>
                  <a:pt x="5528218" y="582332"/>
                </a:cubicBezTo>
                <a:cubicBezTo>
                  <a:pt x="5498002" y="573171"/>
                  <a:pt x="5516262" y="585107"/>
                  <a:pt x="5518011" y="601285"/>
                </a:cubicBezTo>
                <a:cubicBezTo>
                  <a:pt x="5508838" y="617831"/>
                  <a:pt x="5480684" y="666964"/>
                  <a:pt x="5473174" y="681608"/>
                </a:cubicBezTo>
                <a:cubicBezTo>
                  <a:pt x="5473102" y="684122"/>
                  <a:pt x="5473033" y="686637"/>
                  <a:pt x="5472963" y="689151"/>
                </a:cubicBezTo>
                <a:lnTo>
                  <a:pt x="5472485" y="689289"/>
                </a:lnTo>
                <a:cubicBezTo>
                  <a:pt x="5471434" y="690905"/>
                  <a:pt x="5470986" y="693376"/>
                  <a:pt x="5471326" y="697222"/>
                </a:cubicBezTo>
                <a:cubicBezTo>
                  <a:pt x="5471606" y="703992"/>
                  <a:pt x="5471884" y="710761"/>
                  <a:pt x="5472164" y="717531"/>
                </a:cubicBezTo>
                <a:lnTo>
                  <a:pt x="5468891" y="722494"/>
                </a:lnTo>
                <a:lnTo>
                  <a:pt x="5463081" y="724368"/>
                </a:lnTo>
                <a:lnTo>
                  <a:pt x="5446981" y="752692"/>
                </a:lnTo>
                <a:cubicBezTo>
                  <a:pt x="5454691" y="764380"/>
                  <a:pt x="5422719" y="808083"/>
                  <a:pt x="5417190" y="816346"/>
                </a:cubicBezTo>
                <a:lnTo>
                  <a:pt x="5388958" y="889417"/>
                </a:lnTo>
                <a:cubicBezTo>
                  <a:pt x="5320491" y="969963"/>
                  <a:pt x="5321907" y="1005331"/>
                  <a:pt x="5307044" y="1063288"/>
                </a:cubicBezTo>
                <a:cubicBezTo>
                  <a:pt x="5313332" y="1111028"/>
                  <a:pt x="5317096" y="1110140"/>
                  <a:pt x="5303837" y="1157176"/>
                </a:cubicBezTo>
                <a:cubicBezTo>
                  <a:pt x="5301103" y="1192124"/>
                  <a:pt x="5301884" y="1197232"/>
                  <a:pt x="5286494" y="1210776"/>
                </a:cubicBezTo>
                <a:lnTo>
                  <a:pt x="5282463" y="1301993"/>
                </a:lnTo>
                <a:lnTo>
                  <a:pt x="5252235" y="1360879"/>
                </a:lnTo>
                <a:lnTo>
                  <a:pt x="5244497" y="1404045"/>
                </a:lnTo>
                <a:lnTo>
                  <a:pt x="5223823" y="1429568"/>
                </a:lnTo>
                <a:lnTo>
                  <a:pt x="5224851" y="1430305"/>
                </a:lnTo>
                <a:cubicBezTo>
                  <a:pt x="5226697" y="1432466"/>
                  <a:pt x="5214738" y="1459891"/>
                  <a:pt x="5212394" y="1463304"/>
                </a:cubicBezTo>
                <a:cubicBezTo>
                  <a:pt x="5209912" y="1477394"/>
                  <a:pt x="5213027" y="1501295"/>
                  <a:pt x="5209958" y="1514846"/>
                </a:cubicBezTo>
                <a:lnTo>
                  <a:pt x="5206417" y="1519731"/>
                </a:lnTo>
                <a:lnTo>
                  <a:pt x="5206640" y="1519929"/>
                </a:lnTo>
                <a:cubicBezTo>
                  <a:pt x="5206490" y="1521210"/>
                  <a:pt x="5209710" y="1543635"/>
                  <a:pt x="5207632" y="1546022"/>
                </a:cubicBezTo>
                <a:lnTo>
                  <a:pt x="5212030" y="1578752"/>
                </a:lnTo>
                <a:cubicBezTo>
                  <a:pt x="5206147" y="1605585"/>
                  <a:pt x="5226381" y="1622803"/>
                  <a:pt x="5203533" y="1647555"/>
                </a:cubicBezTo>
                <a:cubicBezTo>
                  <a:pt x="5198128" y="1672675"/>
                  <a:pt x="5203213" y="1694404"/>
                  <a:pt x="5190877" y="1715685"/>
                </a:cubicBezTo>
                <a:cubicBezTo>
                  <a:pt x="5196815" y="1724301"/>
                  <a:pt x="5198098" y="1732435"/>
                  <a:pt x="5184235" y="1740358"/>
                </a:cubicBezTo>
                <a:cubicBezTo>
                  <a:pt x="5182625" y="1763793"/>
                  <a:pt x="5198368" y="1769422"/>
                  <a:pt x="5181475" y="1784314"/>
                </a:cubicBezTo>
                <a:cubicBezTo>
                  <a:pt x="5205987" y="1797417"/>
                  <a:pt x="5195246" y="1798221"/>
                  <a:pt x="5185845" y="1804434"/>
                </a:cubicBezTo>
                <a:lnTo>
                  <a:pt x="5185068" y="1805316"/>
                </a:lnTo>
                <a:lnTo>
                  <a:pt x="5188593" y="1807109"/>
                </a:lnTo>
                <a:lnTo>
                  <a:pt x="5185920" y="1821003"/>
                </a:lnTo>
                <a:lnTo>
                  <a:pt x="5183543" y="1824832"/>
                </a:lnTo>
                <a:cubicBezTo>
                  <a:pt x="5182284" y="1827468"/>
                  <a:pt x="5181937" y="1829219"/>
                  <a:pt x="5182235" y="1830429"/>
                </a:cubicBezTo>
                <a:lnTo>
                  <a:pt x="5182525" y="1830569"/>
                </a:lnTo>
                <a:lnTo>
                  <a:pt x="5180663" y="1835810"/>
                </a:lnTo>
                <a:cubicBezTo>
                  <a:pt x="5176779" y="1844665"/>
                  <a:pt x="5172297" y="1853278"/>
                  <a:pt x="5167452" y="1861483"/>
                </a:cubicBezTo>
                <a:cubicBezTo>
                  <a:pt x="5179827" y="1866643"/>
                  <a:pt x="5166788" y="1884999"/>
                  <a:pt x="5174266" y="1892417"/>
                </a:cubicBezTo>
                <a:lnTo>
                  <a:pt x="5189262" y="1895114"/>
                </a:lnTo>
                <a:lnTo>
                  <a:pt x="5187100" y="1899379"/>
                </a:lnTo>
                <a:lnTo>
                  <a:pt x="5180471" y="1907867"/>
                </a:lnTo>
                <a:cubicBezTo>
                  <a:pt x="5179609" y="1909162"/>
                  <a:pt x="5179647" y="1909994"/>
                  <a:pt x="5181361" y="1910265"/>
                </a:cubicBezTo>
                <a:cubicBezTo>
                  <a:pt x="5180995" y="1914884"/>
                  <a:pt x="5177893" y="1930292"/>
                  <a:pt x="5178268" y="1935584"/>
                </a:cubicBezTo>
                <a:lnTo>
                  <a:pt x="5183619" y="1942021"/>
                </a:lnTo>
                <a:lnTo>
                  <a:pt x="5184480" y="1945112"/>
                </a:lnTo>
                <a:lnTo>
                  <a:pt x="5172776" y="1961162"/>
                </a:lnTo>
                <a:lnTo>
                  <a:pt x="5168513" y="1969445"/>
                </a:lnTo>
                <a:lnTo>
                  <a:pt x="5126597" y="2024270"/>
                </a:lnTo>
                <a:lnTo>
                  <a:pt x="5119528" y="2107942"/>
                </a:lnTo>
                <a:cubicBezTo>
                  <a:pt x="5089290" y="2138038"/>
                  <a:pt x="5110415" y="2159228"/>
                  <a:pt x="5110356" y="2193455"/>
                </a:cubicBezTo>
                <a:cubicBezTo>
                  <a:pt x="5101302" y="2220953"/>
                  <a:pt x="5110381" y="2224200"/>
                  <a:pt x="5104992" y="2260088"/>
                </a:cubicBezTo>
                <a:cubicBezTo>
                  <a:pt x="5096504" y="2291744"/>
                  <a:pt x="5078225" y="2299003"/>
                  <a:pt x="5059439" y="2335735"/>
                </a:cubicBezTo>
                <a:cubicBezTo>
                  <a:pt x="5029465" y="2329020"/>
                  <a:pt x="5058046" y="2407546"/>
                  <a:pt x="5022061" y="2408995"/>
                </a:cubicBezTo>
                <a:cubicBezTo>
                  <a:pt x="5023289" y="2413465"/>
                  <a:pt x="5019654" y="2441580"/>
                  <a:pt x="5022253" y="2445869"/>
                </a:cubicBezTo>
                <a:cubicBezTo>
                  <a:pt x="5022440" y="2449625"/>
                  <a:pt x="5011241" y="2492743"/>
                  <a:pt x="5011426" y="2496499"/>
                </a:cubicBezTo>
                <a:lnTo>
                  <a:pt x="4994224" y="2549900"/>
                </a:lnTo>
                <a:cubicBezTo>
                  <a:pt x="4992353" y="2564757"/>
                  <a:pt x="4998952" y="2582253"/>
                  <a:pt x="4995245" y="2596456"/>
                </a:cubicBezTo>
                <a:lnTo>
                  <a:pt x="4988570" y="2606088"/>
                </a:lnTo>
                <a:cubicBezTo>
                  <a:pt x="4988504" y="2615842"/>
                  <a:pt x="4988436" y="2625597"/>
                  <a:pt x="4988371" y="2635351"/>
                </a:cubicBezTo>
                <a:lnTo>
                  <a:pt x="4983212" y="2665666"/>
                </a:lnTo>
                <a:lnTo>
                  <a:pt x="4968234" y="2715895"/>
                </a:lnTo>
                <a:lnTo>
                  <a:pt x="4975888" y="2725052"/>
                </a:lnTo>
                <a:lnTo>
                  <a:pt x="4980195" y="2726489"/>
                </a:lnTo>
                <a:lnTo>
                  <a:pt x="4976218" y="2740278"/>
                </a:lnTo>
                <a:lnTo>
                  <a:pt x="4980571" y="2751112"/>
                </a:lnTo>
                <a:lnTo>
                  <a:pt x="4973893" y="2760208"/>
                </a:lnTo>
                <a:lnTo>
                  <a:pt x="4979005" y="2790136"/>
                </a:lnTo>
                <a:lnTo>
                  <a:pt x="4986137" y="2804183"/>
                </a:lnTo>
                <a:cubicBezTo>
                  <a:pt x="4986150" y="2811409"/>
                  <a:pt x="4986162" y="2818634"/>
                  <a:pt x="4986175" y="2825860"/>
                </a:cubicBezTo>
                <a:cubicBezTo>
                  <a:pt x="4987474" y="2843788"/>
                  <a:pt x="4992871" y="2886513"/>
                  <a:pt x="4993936" y="2911749"/>
                </a:cubicBezTo>
                <a:cubicBezTo>
                  <a:pt x="4993313" y="2946689"/>
                  <a:pt x="4980300" y="2954448"/>
                  <a:pt x="4992563" y="2977278"/>
                </a:cubicBezTo>
                <a:cubicBezTo>
                  <a:pt x="4985688" y="2983455"/>
                  <a:pt x="4982051" y="2987749"/>
                  <a:pt x="4980516" y="2991092"/>
                </a:cubicBezTo>
                <a:cubicBezTo>
                  <a:pt x="4975910" y="3001119"/>
                  <a:pt x="4990216" y="3002537"/>
                  <a:pt x="4992801" y="3020247"/>
                </a:cubicBezTo>
                <a:cubicBezTo>
                  <a:pt x="4998517" y="3032637"/>
                  <a:pt x="5013148" y="3051512"/>
                  <a:pt x="5014805" y="3065434"/>
                </a:cubicBezTo>
                <a:cubicBezTo>
                  <a:pt x="4998836" y="3057428"/>
                  <a:pt x="5016840" y="3105196"/>
                  <a:pt x="5002733" y="3103777"/>
                </a:cubicBezTo>
                <a:cubicBezTo>
                  <a:pt x="5022381" y="3124610"/>
                  <a:pt x="4997365" y="3128169"/>
                  <a:pt x="5002941" y="3151828"/>
                </a:cubicBezTo>
                <a:cubicBezTo>
                  <a:pt x="5010264" y="3163902"/>
                  <a:pt x="5011356" y="3171780"/>
                  <a:pt x="5002883" y="3180546"/>
                </a:cubicBezTo>
                <a:cubicBezTo>
                  <a:pt x="5038586" y="3236545"/>
                  <a:pt x="5003723" y="3210316"/>
                  <a:pt x="5016711" y="3258677"/>
                </a:cubicBezTo>
                <a:lnTo>
                  <a:pt x="5017918" y="3262610"/>
                </a:lnTo>
                <a:lnTo>
                  <a:pt x="5011672" y="3277179"/>
                </a:lnTo>
                <a:lnTo>
                  <a:pt x="5009344" y="3278130"/>
                </a:lnTo>
                <a:lnTo>
                  <a:pt x="5026770" y="3325671"/>
                </a:lnTo>
                <a:lnTo>
                  <a:pt x="5024571" y="3332072"/>
                </a:lnTo>
                <a:lnTo>
                  <a:pt x="5041705" y="3362948"/>
                </a:lnTo>
                <a:lnTo>
                  <a:pt x="5047477" y="3378959"/>
                </a:lnTo>
                <a:lnTo>
                  <a:pt x="5060758" y="3407057"/>
                </a:lnTo>
                <a:lnTo>
                  <a:pt x="5058968" y="3409825"/>
                </a:lnTo>
                <a:lnTo>
                  <a:pt x="5062667" y="3415218"/>
                </a:lnTo>
                <a:lnTo>
                  <a:pt x="5060928" y="3419880"/>
                </a:lnTo>
                <a:lnTo>
                  <a:pt x="5062923" y="3424545"/>
                </a:lnTo>
                <a:cubicBezTo>
                  <a:pt x="5063537" y="3433967"/>
                  <a:pt x="5063494" y="3466028"/>
                  <a:pt x="5064623" y="3476412"/>
                </a:cubicBezTo>
                <a:lnTo>
                  <a:pt x="5069684" y="3486850"/>
                </a:lnTo>
                <a:lnTo>
                  <a:pt x="5063339" y="3496391"/>
                </a:lnTo>
                <a:lnTo>
                  <a:pt x="5070139" y="3531201"/>
                </a:lnTo>
                <a:lnTo>
                  <a:pt x="5079896" y="3542019"/>
                </a:lnTo>
                <a:lnTo>
                  <a:pt x="5087540" y="3552249"/>
                </a:lnTo>
                <a:lnTo>
                  <a:pt x="5087902" y="3553678"/>
                </a:lnTo>
                <a:lnTo>
                  <a:pt x="5091509" y="3568021"/>
                </a:lnTo>
                <a:lnTo>
                  <a:pt x="5091934" y="3569719"/>
                </a:lnTo>
                <a:lnTo>
                  <a:pt x="5089362" y="3586412"/>
                </a:lnTo>
                <a:lnTo>
                  <a:pt x="5092358" y="3597336"/>
                </a:lnTo>
                <a:lnTo>
                  <a:pt x="5084254" y="3606007"/>
                </a:lnTo>
                <a:cubicBezTo>
                  <a:pt x="5084262" y="3617747"/>
                  <a:pt x="5084273" y="3629488"/>
                  <a:pt x="5084281" y="3641228"/>
                </a:cubicBezTo>
                <a:lnTo>
                  <a:pt x="5091848" y="3653088"/>
                </a:lnTo>
                <a:lnTo>
                  <a:pt x="5097436" y="3664114"/>
                </a:lnTo>
                <a:cubicBezTo>
                  <a:pt x="5097463" y="3664599"/>
                  <a:pt x="5097491" y="3665084"/>
                  <a:pt x="5097518" y="3665569"/>
                </a:cubicBezTo>
                <a:cubicBezTo>
                  <a:pt x="5097915" y="3672776"/>
                  <a:pt x="5096966" y="3688591"/>
                  <a:pt x="5099829" y="3707357"/>
                </a:cubicBezTo>
                <a:cubicBezTo>
                  <a:pt x="5100505" y="3724716"/>
                  <a:pt x="5118078" y="3760234"/>
                  <a:pt x="5114696" y="3778166"/>
                </a:cubicBezTo>
                <a:cubicBezTo>
                  <a:pt x="5141627" y="3845122"/>
                  <a:pt x="5125427" y="3821305"/>
                  <a:pt x="5135379" y="3878222"/>
                </a:cubicBezTo>
                <a:cubicBezTo>
                  <a:pt x="5161519" y="3905047"/>
                  <a:pt x="5125417" y="4015047"/>
                  <a:pt x="5130138" y="4048117"/>
                </a:cubicBezTo>
                <a:cubicBezTo>
                  <a:pt x="5081804" y="4192084"/>
                  <a:pt x="5096262" y="4158987"/>
                  <a:pt x="5090040" y="4219510"/>
                </a:cubicBezTo>
                <a:cubicBezTo>
                  <a:pt x="5104553" y="4280033"/>
                  <a:pt x="5065380" y="4345686"/>
                  <a:pt x="5092812" y="4411258"/>
                </a:cubicBezTo>
                <a:cubicBezTo>
                  <a:pt x="5090630" y="4437329"/>
                  <a:pt x="5083878" y="4473140"/>
                  <a:pt x="5084599" y="4488531"/>
                </a:cubicBezTo>
                <a:cubicBezTo>
                  <a:pt x="5084423" y="4505410"/>
                  <a:pt x="5084248" y="4522289"/>
                  <a:pt x="5084072" y="4539168"/>
                </a:cubicBezTo>
                <a:cubicBezTo>
                  <a:pt x="5072114" y="4567830"/>
                  <a:pt x="5064305" y="4588197"/>
                  <a:pt x="5068936" y="4625153"/>
                </a:cubicBezTo>
                <a:cubicBezTo>
                  <a:pt x="5077433" y="4662889"/>
                  <a:pt x="5065899" y="4679357"/>
                  <a:pt x="5059114" y="4733115"/>
                </a:cubicBezTo>
                <a:cubicBezTo>
                  <a:pt x="5068687" y="4752352"/>
                  <a:pt x="5055370" y="4832308"/>
                  <a:pt x="5037209" y="4844323"/>
                </a:cubicBezTo>
                <a:cubicBezTo>
                  <a:pt x="5033444" y="4857054"/>
                  <a:pt x="5040194" y="4871554"/>
                  <a:pt x="5020638" y="4877992"/>
                </a:cubicBezTo>
                <a:cubicBezTo>
                  <a:pt x="4997151" y="4888353"/>
                  <a:pt x="5034418" y="4931200"/>
                  <a:pt x="5006413" y="4925805"/>
                </a:cubicBezTo>
                <a:cubicBezTo>
                  <a:pt x="5031964" y="4956261"/>
                  <a:pt x="4982840" y="4982633"/>
                  <a:pt x="4971037" y="5009272"/>
                </a:cubicBezTo>
                <a:cubicBezTo>
                  <a:pt x="4973259" y="5034036"/>
                  <a:pt x="4968375" y="5053859"/>
                  <a:pt x="4963105" y="5111369"/>
                </a:cubicBezTo>
                <a:cubicBezTo>
                  <a:pt x="4973224" y="5141336"/>
                  <a:pt x="4937413" y="5161742"/>
                  <a:pt x="4976341" y="5210876"/>
                </a:cubicBezTo>
                <a:cubicBezTo>
                  <a:pt x="4972455" y="5212581"/>
                  <a:pt x="4977054" y="5227501"/>
                  <a:pt x="4980617" y="5269726"/>
                </a:cubicBezTo>
                <a:cubicBezTo>
                  <a:pt x="4984182" y="5311951"/>
                  <a:pt x="4990390" y="5400671"/>
                  <a:pt x="4997733" y="5464225"/>
                </a:cubicBezTo>
                <a:cubicBezTo>
                  <a:pt x="5001765" y="5536542"/>
                  <a:pt x="4990225" y="5517959"/>
                  <a:pt x="5001400" y="5594585"/>
                </a:cubicBezTo>
                <a:cubicBezTo>
                  <a:pt x="4999908" y="5619318"/>
                  <a:pt x="4974042" y="5647975"/>
                  <a:pt x="4983700" y="5667896"/>
                </a:cubicBezTo>
                <a:cubicBezTo>
                  <a:pt x="4976834" y="5696311"/>
                  <a:pt x="4975579" y="5738356"/>
                  <a:pt x="4968506" y="5769225"/>
                </a:cubicBezTo>
                <a:cubicBezTo>
                  <a:pt x="4968926" y="5787258"/>
                  <a:pt x="4969344" y="5805291"/>
                  <a:pt x="4969765" y="5823324"/>
                </a:cubicBezTo>
                <a:cubicBezTo>
                  <a:pt x="4966122" y="5853058"/>
                  <a:pt x="4965608" y="5838948"/>
                  <a:pt x="4966129" y="5862699"/>
                </a:cubicBezTo>
                <a:lnTo>
                  <a:pt x="4970695" y="5906467"/>
                </a:lnTo>
                <a:lnTo>
                  <a:pt x="4991568" y="5939847"/>
                </a:lnTo>
                <a:cubicBezTo>
                  <a:pt x="4998848" y="5955713"/>
                  <a:pt x="4974731" y="5940131"/>
                  <a:pt x="4986815" y="5973994"/>
                </a:cubicBezTo>
                <a:cubicBezTo>
                  <a:pt x="4961187" y="5997051"/>
                  <a:pt x="4983444" y="6032039"/>
                  <a:pt x="4987776" y="6089693"/>
                </a:cubicBezTo>
                <a:lnTo>
                  <a:pt x="4991621" y="6224938"/>
                </a:lnTo>
                <a:cubicBezTo>
                  <a:pt x="4988442" y="6270972"/>
                  <a:pt x="5008962" y="6317522"/>
                  <a:pt x="5017157" y="6370251"/>
                </a:cubicBezTo>
                <a:cubicBezTo>
                  <a:pt x="5025353" y="6422980"/>
                  <a:pt x="5039938" y="6490855"/>
                  <a:pt x="5040797" y="6541313"/>
                </a:cubicBezTo>
                <a:cubicBezTo>
                  <a:pt x="5039898" y="6576319"/>
                  <a:pt x="5031912" y="6591883"/>
                  <a:pt x="5045375" y="6640957"/>
                </a:cubicBezTo>
                <a:cubicBezTo>
                  <a:pt x="5057505" y="6669536"/>
                  <a:pt x="5052276" y="6675394"/>
                  <a:pt x="5058442" y="6705297"/>
                </a:cubicBezTo>
                <a:cubicBezTo>
                  <a:pt x="5057367" y="6727133"/>
                  <a:pt x="5067901" y="6732087"/>
                  <a:pt x="5071125" y="6759582"/>
                </a:cubicBezTo>
                <a:cubicBezTo>
                  <a:pt x="5055614" y="6796071"/>
                  <a:pt x="5051656" y="6769544"/>
                  <a:pt x="5069172" y="6817746"/>
                </a:cubicBezTo>
                <a:cubicBezTo>
                  <a:pt x="5060956" y="6828354"/>
                  <a:pt x="5064525" y="6836369"/>
                  <a:pt x="5072322" y="6843646"/>
                </a:cubicBezTo>
                <a:lnTo>
                  <a:pt x="5091388" y="6857998"/>
                </a:lnTo>
                <a:lnTo>
                  <a:pt x="6096000" y="6857998"/>
                </a:lnTo>
                <a:lnTo>
                  <a:pt x="6096000"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A1086BDE-B752-2A49-E4D6-C4D07F179F15}"/>
              </a:ext>
            </a:extLst>
          </p:cNvPr>
          <p:cNvSpPr>
            <a:spLocks noGrp="1"/>
          </p:cNvSpPr>
          <p:nvPr>
            <p:ph idx="1"/>
          </p:nvPr>
        </p:nvSpPr>
        <p:spPr>
          <a:xfrm>
            <a:off x="282388" y="207819"/>
            <a:ext cx="4247279" cy="6620580"/>
          </a:xfrm>
        </p:spPr>
        <p:txBody>
          <a:bodyPr>
            <a:noAutofit/>
          </a:bodyPr>
          <a:lstStyle/>
          <a:p>
            <a:pPr marL="0" indent="0">
              <a:buNone/>
            </a:pPr>
            <a:r>
              <a:rPr lang="en-US" sz="1600" b="1" dirty="0"/>
              <a:t>Maintaining the Integrity of Steel Structures: Tips and Best Practices</a:t>
            </a:r>
          </a:p>
          <a:p>
            <a:pPr marL="0" indent="0">
              <a:buNone/>
            </a:pPr>
            <a:endParaRPr lang="en-US" sz="1600" dirty="0"/>
          </a:p>
          <a:p>
            <a:pPr marL="0" indent="0">
              <a:buNone/>
            </a:pPr>
            <a:r>
              <a:rPr lang="en-US" sz="1600" b="1" dirty="0"/>
              <a:t>Regular Inspections: The First Line of Defense: </a:t>
            </a:r>
            <a:r>
              <a:rPr lang="en-US" sz="1600" dirty="0"/>
              <a:t>Regular inspections help identify potential issues like cracks, rust, or wear before they escalate. Seasonal checks are advisable, especially after extreme weather conditions that might compromise the steel's integrity.</a:t>
            </a:r>
          </a:p>
          <a:p>
            <a:r>
              <a:rPr lang="en-US" sz="1600" b="1" dirty="0"/>
              <a:t>Corrosion Management: Keeping Rust at Bay: </a:t>
            </a:r>
            <a:r>
              <a:rPr lang="en-US" sz="1600" dirty="0"/>
              <a:t>Coating based on the environmental conditions the structure will face.</a:t>
            </a:r>
          </a:p>
          <a:p>
            <a:r>
              <a:rPr lang="en-US" sz="1600" b="1" dirty="0"/>
              <a:t>Load Management: Balancing the Burden: </a:t>
            </a:r>
            <a:r>
              <a:rPr lang="en-US" sz="1600" dirty="0"/>
              <a:t>Overloading a steel structure can compromise its integrity. </a:t>
            </a:r>
          </a:p>
          <a:p>
            <a:r>
              <a:rPr lang="en-US" sz="1600" b="1" dirty="0"/>
              <a:t>Protective Measures: Guarding Against Environmental Stress: </a:t>
            </a:r>
            <a:r>
              <a:rPr lang="en-US" sz="1600" dirty="0">
                <a:hlinkClick r:id="rId2"/>
              </a:rPr>
              <a:t>Environmental factors</a:t>
            </a:r>
            <a:r>
              <a:rPr lang="en-US" sz="1600" dirty="0"/>
              <a:t> such as moisture, salt, and pollutants can accelerate the deterioration of steel structures. </a:t>
            </a:r>
          </a:p>
          <a:p>
            <a:r>
              <a:rPr lang="en-US" sz="1600" b="1" dirty="0"/>
              <a:t>Expert Fabrication: The Foundation of Durability: </a:t>
            </a:r>
            <a:r>
              <a:rPr lang="en-US" sz="1600" dirty="0"/>
              <a:t>The quality of steel fabrication directly impacts the longevity of a structure. </a:t>
            </a:r>
          </a:p>
          <a:p>
            <a:pPr marL="0" indent="0">
              <a:buNone/>
            </a:pPr>
            <a:br>
              <a:rPr lang="en-US" sz="1600" i="1" dirty="0">
                <a:latin typeface="Futura Medium" panose="020B0602020204020303" pitchFamily="34" charset="-79"/>
                <a:cs typeface="Futura Medium" panose="020B0602020204020303" pitchFamily="34" charset="-79"/>
              </a:rPr>
            </a:br>
            <a:endParaRPr lang="en-US" sz="1600" dirty="0"/>
          </a:p>
        </p:txBody>
      </p:sp>
      <p:pic>
        <p:nvPicPr>
          <p:cNvPr id="9218" name="Picture 2" descr="Learn about Keuka Studios Custom Fabricated Stairs and Railings Blog">
            <a:extLst>
              <a:ext uri="{FF2B5EF4-FFF2-40B4-BE49-F238E27FC236}">
                <a16:creationId xmlns:a16="http://schemas.microsoft.com/office/drawing/2014/main" id="{BA893D5B-7118-35B8-8F4D-9172ADFC6D1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11930" y="1"/>
            <a:ext cx="4455530" cy="682839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blue rectangle with white dots&#10;&#10;Description automatically generated">
            <a:extLst>
              <a:ext uri="{FF2B5EF4-FFF2-40B4-BE49-F238E27FC236}">
                <a16:creationId xmlns:a16="http://schemas.microsoft.com/office/drawing/2014/main" id="{EB096EDC-72D5-3795-0D30-FEFE13D3C406}"/>
              </a:ext>
            </a:extLst>
          </p:cNvPr>
          <p:cNvPicPr>
            <a:picLocks noChangeAspect="1"/>
          </p:cNvPicPr>
          <p:nvPr/>
        </p:nvPicPr>
        <p:blipFill>
          <a:blip r:embed="rId4"/>
          <a:stretch>
            <a:fillRect/>
          </a:stretch>
        </p:blipFill>
        <p:spPr>
          <a:xfrm>
            <a:off x="8504769" y="3145930"/>
            <a:ext cx="3543298" cy="1993105"/>
          </a:xfrm>
          <a:prstGeom prst="rect">
            <a:avLst/>
          </a:prstGeom>
        </p:spPr>
      </p:pic>
    </p:spTree>
    <p:extLst>
      <p:ext uri="{BB962C8B-B14F-4D97-AF65-F5344CB8AC3E}">
        <p14:creationId xmlns:p14="http://schemas.microsoft.com/office/powerpoint/2010/main" val="415985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477DEB7-86D3-4016-5676-70F751607B77}"/>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6CDB808-8818-C08A-8D56-BA6890672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88B7CD8-C27E-548E-A1E2-169B43AB66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63A09CC0-3FB6-F475-8F36-313229D051E0}"/>
              </a:ext>
            </a:extLst>
          </p:cNvPr>
          <p:cNvPicPr>
            <a:picLocks noChangeAspect="1"/>
          </p:cNvPicPr>
          <p:nvPr/>
        </p:nvPicPr>
        <p:blipFill>
          <a:blip r:embed="rId2"/>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D852C72D-585E-21A5-E384-94554F11F810}"/>
              </a:ext>
            </a:extLst>
          </p:cNvPr>
          <p:cNvSpPr>
            <a:spLocks noGrp="1"/>
          </p:cNvSpPr>
          <p:nvPr>
            <p:ph idx="1"/>
          </p:nvPr>
        </p:nvSpPr>
        <p:spPr>
          <a:xfrm>
            <a:off x="699665" y="581891"/>
            <a:ext cx="4925288" cy="5694217"/>
          </a:xfrm>
          <a:ln>
            <a:solidFill>
              <a:schemeClr val="bg1"/>
            </a:solidFill>
          </a:ln>
        </p:spPr>
        <p:txBody>
          <a:bodyPr>
            <a:normAutofit/>
          </a:bodyPr>
          <a:lstStyle/>
          <a:p>
            <a:pPr marL="514350" indent="-514350">
              <a:lnSpc>
                <a:spcPct val="115000"/>
              </a:lnSpc>
              <a:buAutoNum type="arabicPeriod"/>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Genesis 20: 6 New King James Version: And God said to him in a dream, “Yes, I know that you did this in the integrity of your heart. For I also withheld you from sinning against Me; therefore I did not let you touch her. </a:t>
            </a:r>
          </a:p>
          <a:p>
            <a:pPr marL="0" indent="0">
              <a:lnSpc>
                <a:spcPct val="115000"/>
              </a:lnSpc>
              <a:buNone/>
            </a:pPr>
            <a:r>
              <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The man was the heathen king Abimelech.</a:t>
            </a:r>
          </a:p>
        </p:txBody>
      </p:sp>
      <p:sp>
        <p:nvSpPr>
          <p:cNvPr id="3" name="Content Placeholder 3">
            <a:extLst>
              <a:ext uri="{FF2B5EF4-FFF2-40B4-BE49-F238E27FC236}">
                <a16:creationId xmlns:a16="http://schemas.microsoft.com/office/drawing/2014/main" id="{8C903360-71D4-26B2-85DB-C88ADFF32CDC}"/>
              </a:ext>
            </a:extLst>
          </p:cNvPr>
          <p:cNvSpPr txBox="1">
            <a:spLocks/>
          </p:cNvSpPr>
          <p:nvPr/>
        </p:nvSpPr>
        <p:spPr>
          <a:xfrm>
            <a:off x="6567047" y="581891"/>
            <a:ext cx="4925288" cy="5694217"/>
          </a:xfrm>
          <a:prstGeom prst="rect">
            <a:avLst/>
          </a:prstGeom>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b="1" dirty="0">
                <a:solidFill>
                  <a:schemeClr val="bg1"/>
                </a:solidFill>
                <a:latin typeface="FUTURA MEDIUM" panose="020B0602020204020303" pitchFamily="34" charset="-79"/>
                <a:cs typeface="FUTURA MEDIUM" panose="020B0602020204020303" pitchFamily="34" charset="-79"/>
              </a:rPr>
              <a:t>1 </a:t>
            </a:r>
            <a:r>
              <a:rPr lang="en-US" b="1" dirty="0" err="1">
                <a:solidFill>
                  <a:schemeClr val="bg1"/>
                </a:solidFill>
                <a:latin typeface="FUTURA MEDIUM" panose="020B0602020204020303" pitchFamily="34" charset="-79"/>
                <a:cs typeface="FUTURA MEDIUM" panose="020B0602020204020303" pitchFamily="34" charset="-79"/>
              </a:rPr>
              <a:t>Moseboken</a:t>
            </a:r>
            <a:r>
              <a:rPr lang="en-US" b="1" dirty="0">
                <a:solidFill>
                  <a:schemeClr val="bg1"/>
                </a:solidFill>
                <a:latin typeface="FUTURA MEDIUM" panose="020B0602020204020303" pitchFamily="34" charset="-79"/>
                <a:cs typeface="FUTURA MEDIUM" panose="020B0602020204020303" pitchFamily="34" charset="-79"/>
              </a:rPr>
              <a:t> 20:6 </a:t>
            </a:r>
            <a:r>
              <a:rPr lang="en-US" dirty="0" err="1">
                <a:solidFill>
                  <a:schemeClr val="bg1"/>
                </a:solidFill>
                <a:latin typeface="Futura Medium" panose="020B0602020204020303" pitchFamily="34" charset="-79"/>
                <a:cs typeface="Futura Medium" panose="020B0602020204020303" pitchFamily="34" charset="-79"/>
              </a:rPr>
              <a:t>Då</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sade</a:t>
            </a:r>
            <a:r>
              <a:rPr lang="en-US" dirty="0">
                <a:solidFill>
                  <a:schemeClr val="bg1"/>
                </a:solidFill>
                <a:latin typeface="Futura Medium" panose="020B0602020204020303" pitchFamily="34" charset="-79"/>
                <a:cs typeface="Futura Medium" panose="020B0602020204020303" pitchFamily="34" charset="-79"/>
              </a:rPr>
              <a:t> Gud till </a:t>
            </a:r>
            <a:r>
              <a:rPr lang="en-US" dirty="0" err="1">
                <a:solidFill>
                  <a:schemeClr val="bg1"/>
                </a:solidFill>
                <a:latin typeface="Futura Medium" panose="020B0602020204020303" pitchFamily="34" charset="-79"/>
                <a:cs typeface="Futura Medium" panose="020B0602020204020303" pitchFamily="34" charset="-79"/>
              </a:rPr>
              <a:t>honom</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i</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drömmen</a:t>
            </a:r>
            <a:r>
              <a:rPr lang="en-US" dirty="0">
                <a:solidFill>
                  <a:schemeClr val="bg1"/>
                </a:solidFill>
                <a:latin typeface="Futura Medium" panose="020B0602020204020303" pitchFamily="34" charset="-79"/>
                <a:cs typeface="Futura Medium" panose="020B0602020204020303" pitchFamily="34" charset="-79"/>
              </a:rPr>
              <a:t>: ”Ja, jag vet </a:t>
            </a:r>
            <a:r>
              <a:rPr lang="en-US" dirty="0" err="1">
                <a:solidFill>
                  <a:schemeClr val="bg1"/>
                </a:solidFill>
                <a:latin typeface="Futura Medium" panose="020B0602020204020303" pitchFamily="34" charset="-79"/>
                <a:cs typeface="Futura Medium" panose="020B0602020204020303" pitchFamily="34" charset="-79"/>
              </a:rPr>
              <a:t>att</a:t>
            </a:r>
            <a:r>
              <a:rPr lang="en-US" dirty="0">
                <a:solidFill>
                  <a:schemeClr val="bg1"/>
                </a:solidFill>
                <a:latin typeface="Futura Medium" panose="020B0602020204020303" pitchFamily="34" charset="-79"/>
                <a:cs typeface="Futura Medium" panose="020B0602020204020303" pitchFamily="34" charset="-79"/>
              </a:rPr>
              <a:t> du </a:t>
            </a:r>
            <a:r>
              <a:rPr lang="en-US" dirty="0" err="1">
                <a:solidFill>
                  <a:schemeClr val="bg1"/>
                </a:solidFill>
                <a:latin typeface="Futura Medium" panose="020B0602020204020303" pitchFamily="34" charset="-79"/>
                <a:cs typeface="Futura Medium" panose="020B0602020204020303" pitchFamily="34" charset="-79"/>
              </a:rPr>
              <a:t>har</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gjort</a:t>
            </a:r>
            <a:r>
              <a:rPr lang="en-US" dirty="0">
                <a:solidFill>
                  <a:schemeClr val="bg1"/>
                </a:solidFill>
                <a:latin typeface="Futura Medium" panose="020B0602020204020303" pitchFamily="34" charset="-79"/>
                <a:cs typeface="Futura Medium" panose="020B0602020204020303" pitchFamily="34" charset="-79"/>
              </a:rPr>
              <a:t> det med </a:t>
            </a:r>
            <a:r>
              <a:rPr lang="en-US" dirty="0" err="1">
                <a:solidFill>
                  <a:schemeClr val="bg1"/>
                </a:solidFill>
                <a:latin typeface="Futura Medium" panose="020B0602020204020303" pitchFamily="34" charset="-79"/>
                <a:cs typeface="Futura Medium" panose="020B0602020204020303" pitchFamily="34" charset="-79"/>
              </a:rPr>
              <a:t>uppriktigt</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hjärta</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och</a:t>
            </a:r>
            <a:r>
              <a:rPr lang="en-US" dirty="0">
                <a:solidFill>
                  <a:schemeClr val="bg1"/>
                </a:solidFill>
                <a:latin typeface="Futura Medium" panose="020B0602020204020303" pitchFamily="34" charset="-79"/>
                <a:cs typeface="Futura Medium" panose="020B0602020204020303" pitchFamily="34" charset="-79"/>
              </a:rPr>
              <a:t> det var </a:t>
            </a:r>
            <a:r>
              <a:rPr lang="en-US" dirty="0" err="1">
                <a:solidFill>
                  <a:schemeClr val="bg1"/>
                </a:solidFill>
                <a:latin typeface="Futura Medium" panose="020B0602020204020303" pitchFamily="34" charset="-79"/>
                <a:cs typeface="Futura Medium" panose="020B0602020204020303" pitchFamily="34" charset="-79"/>
              </a:rPr>
              <a:t>också</a:t>
            </a:r>
            <a:r>
              <a:rPr lang="en-US" dirty="0">
                <a:solidFill>
                  <a:schemeClr val="bg1"/>
                </a:solidFill>
                <a:latin typeface="Futura Medium" panose="020B0602020204020303" pitchFamily="34" charset="-79"/>
                <a:cs typeface="Futura Medium" panose="020B0602020204020303" pitchFamily="34" charset="-79"/>
              </a:rPr>
              <a:t> jag </a:t>
            </a:r>
            <a:r>
              <a:rPr lang="en-US" dirty="0" err="1">
                <a:solidFill>
                  <a:schemeClr val="bg1"/>
                </a:solidFill>
                <a:latin typeface="Futura Medium" panose="020B0602020204020303" pitchFamily="34" charset="-79"/>
                <a:cs typeface="Futura Medium" panose="020B0602020204020303" pitchFamily="34" charset="-79"/>
              </a:rPr>
              <a:t>som</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hindrade</a:t>
            </a:r>
            <a:r>
              <a:rPr lang="en-US" dirty="0">
                <a:solidFill>
                  <a:schemeClr val="bg1"/>
                </a:solidFill>
                <a:latin typeface="Futura Medium" panose="020B0602020204020303" pitchFamily="34" charset="-79"/>
                <a:cs typeface="Futura Medium" panose="020B0602020204020303" pitchFamily="34" charset="-79"/>
              </a:rPr>
              <a:t> dig </a:t>
            </a:r>
            <a:r>
              <a:rPr lang="en-US" dirty="0" err="1">
                <a:solidFill>
                  <a:schemeClr val="bg1"/>
                </a:solidFill>
                <a:latin typeface="Futura Medium" panose="020B0602020204020303" pitchFamily="34" charset="-79"/>
                <a:cs typeface="Futura Medium" panose="020B0602020204020303" pitchFamily="34" charset="-79"/>
              </a:rPr>
              <a:t>från</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att</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synda</a:t>
            </a:r>
            <a:r>
              <a:rPr lang="en-US" dirty="0">
                <a:solidFill>
                  <a:schemeClr val="bg1"/>
                </a:solidFill>
                <a:latin typeface="Futura Medium" panose="020B0602020204020303" pitchFamily="34" charset="-79"/>
                <a:cs typeface="Futura Medium" panose="020B0602020204020303" pitchFamily="34" charset="-79"/>
              </a:rPr>
              <a:t> mot </a:t>
            </a:r>
            <a:r>
              <a:rPr lang="en-US" dirty="0" err="1">
                <a:solidFill>
                  <a:schemeClr val="bg1"/>
                </a:solidFill>
                <a:latin typeface="Futura Medium" panose="020B0602020204020303" pitchFamily="34" charset="-79"/>
                <a:cs typeface="Futura Medium" panose="020B0602020204020303" pitchFamily="34" charset="-79"/>
              </a:rPr>
              <a:t>mig</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Därför</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lät</a:t>
            </a:r>
            <a:r>
              <a:rPr lang="en-US" dirty="0">
                <a:solidFill>
                  <a:schemeClr val="bg1"/>
                </a:solidFill>
                <a:latin typeface="Futura Medium" panose="020B0602020204020303" pitchFamily="34" charset="-79"/>
                <a:cs typeface="Futura Medium" panose="020B0602020204020303" pitchFamily="34" charset="-79"/>
              </a:rPr>
              <a:t> jag dig </a:t>
            </a:r>
            <a:r>
              <a:rPr lang="en-US" dirty="0" err="1">
                <a:solidFill>
                  <a:schemeClr val="bg1"/>
                </a:solidFill>
                <a:latin typeface="Futura Medium" panose="020B0602020204020303" pitchFamily="34" charset="-79"/>
                <a:cs typeface="Futura Medium" panose="020B0602020204020303" pitchFamily="34" charset="-79"/>
              </a:rPr>
              <a:t>inte</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röra</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henne</a:t>
            </a:r>
            <a:r>
              <a:rPr lang="en-US" dirty="0">
                <a:solidFill>
                  <a:schemeClr val="bg1"/>
                </a:solidFill>
                <a:latin typeface="Futura Medium" panose="020B0602020204020303" pitchFamily="34" charset="-79"/>
                <a:cs typeface="Futura Medium" panose="020B0602020204020303" pitchFamily="34" charset="-79"/>
              </a:rPr>
              <a:t>. </a:t>
            </a:r>
          </a:p>
          <a:p>
            <a:pPr marL="0" indent="0">
              <a:buNone/>
            </a:pPr>
            <a:endParaRPr lang="en-US" dirty="0">
              <a:solidFill>
                <a:schemeClr val="bg1"/>
              </a:solidFill>
              <a:latin typeface="Futura Medium" panose="020B0602020204020303" pitchFamily="34" charset="-79"/>
              <a:cs typeface="Futura Medium" panose="020B0602020204020303" pitchFamily="34" charset="-79"/>
            </a:endParaRPr>
          </a:p>
          <a:p>
            <a:pPr marL="0" indent="0">
              <a:buNone/>
            </a:pPr>
            <a:endParaRPr lang="en-US" dirty="0">
              <a:solidFill>
                <a:schemeClr val="bg1"/>
              </a:solidFill>
              <a:latin typeface="Futura Medium" panose="020B0602020204020303" pitchFamily="34" charset="-79"/>
              <a:cs typeface="Futura Medium" panose="020B0602020204020303" pitchFamily="34" charset="-79"/>
            </a:endParaRPr>
          </a:p>
          <a:p>
            <a:pPr marL="0" indent="0">
              <a:buNone/>
            </a:pPr>
            <a:r>
              <a:rPr lang="en-US" dirty="0">
                <a:solidFill>
                  <a:schemeClr val="bg1"/>
                </a:solidFill>
                <a:latin typeface="Futura Medium" panose="020B0602020204020303" pitchFamily="34" charset="-79"/>
                <a:cs typeface="Futura Medium" panose="020B0602020204020303" pitchFamily="34" charset="-79"/>
              </a:rPr>
              <a:t>Kung Abimelech, </a:t>
            </a:r>
            <a:r>
              <a:rPr lang="en-US" dirty="0" err="1">
                <a:solidFill>
                  <a:schemeClr val="bg1"/>
                </a:solidFill>
                <a:latin typeface="Futura Medium" panose="020B0602020204020303" pitchFamily="34" charset="-79"/>
                <a:cs typeface="Futura Medium" panose="020B0602020204020303" pitchFamily="34" charset="-79"/>
              </a:rPr>
              <a:t>en</a:t>
            </a:r>
            <a:r>
              <a:rPr lang="en-US" dirty="0">
                <a:solidFill>
                  <a:schemeClr val="bg1"/>
                </a:solidFill>
                <a:latin typeface="Futura Medium" panose="020B0602020204020303" pitchFamily="34" charset="-79"/>
                <a:cs typeface="Futura Medium" panose="020B0602020204020303" pitchFamily="34" charset="-79"/>
              </a:rPr>
              <a:t> </a:t>
            </a:r>
            <a:r>
              <a:rPr lang="en-US" dirty="0" err="1">
                <a:solidFill>
                  <a:schemeClr val="bg1"/>
                </a:solidFill>
                <a:latin typeface="Futura Medium" panose="020B0602020204020303" pitchFamily="34" charset="-79"/>
                <a:cs typeface="Futura Medium" panose="020B0602020204020303" pitchFamily="34" charset="-79"/>
              </a:rPr>
              <a:t>hedning</a:t>
            </a:r>
            <a:r>
              <a:rPr lang="en-US" dirty="0">
                <a:solidFill>
                  <a:schemeClr val="bg1"/>
                </a:solidFill>
                <a:latin typeface="Futura Medium" panose="020B0602020204020303" pitchFamily="34" charset="-79"/>
                <a:cs typeface="Futura Medium" panose="020B0602020204020303" pitchFamily="34" charset="-79"/>
              </a:rPr>
              <a:t> kung</a:t>
            </a:r>
          </a:p>
        </p:txBody>
      </p:sp>
    </p:spTree>
    <p:extLst>
      <p:ext uri="{BB962C8B-B14F-4D97-AF65-F5344CB8AC3E}">
        <p14:creationId xmlns:p14="http://schemas.microsoft.com/office/powerpoint/2010/main" val="371762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14FC49-BB30-4E64-0DB0-28C01D86534B}"/>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6D806B7-4A20-8FDC-CA03-71F559523C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8E18AAB-088B-CEB1-9450-28CCE2B935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360CB40E-D823-0D28-D006-8144C77301EF}"/>
              </a:ext>
            </a:extLst>
          </p:cNvPr>
          <p:cNvPicPr>
            <a:picLocks noChangeAspect="1"/>
          </p:cNvPicPr>
          <p:nvPr/>
        </p:nvPicPr>
        <p:blipFill>
          <a:blip r:embed="rId2"/>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85C63223-194C-3F9C-2237-769FD8CD92BD}"/>
              </a:ext>
            </a:extLst>
          </p:cNvPr>
          <p:cNvSpPr>
            <a:spLocks noGrp="1"/>
          </p:cNvSpPr>
          <p:nvPr>
            <p:ph idx="1"/>
          </p:nvPr>
        </p:nvSpPr>
        <p:spPr>
          <a:xfrm>
            <a:off x="699665" y="581891"/>
            <a:ext cx="4925288" cy="5694217"/>
          </a:xfrm>
          <a:ln>
            <a:solidFill>
              <a:schemeClr val="bg1"/>
            </a:solidFill>
          </a:ln>
        </p:spPr>
        <p:txBody>
          <a:bodyPr>
            <a:normAutofit/>
          </a:bodyPr>
          <a:lstStyle/>
          <a:p>
            <a:pPr marL="0" indent="0">
              <a:lnSpc>
                <a:spcPct val="115000"/>
              </a:lnSpc>
              <a:buNone/>
            </a:pPr>
            <a:r>
              <a:rPr lang="en-US" i="1" dirty="0">
                <a:solidFill>
                  <a:schemeClr val="bg1"/>
                </a:solidFill>
                <a:effectLst/>
                <a:latin typeface="Arial" panose="020B0604020202020204" pitchFamily="34" charset="0"/>
                <a:ea typeface="Times New Roman" panose="02020603050405020304" pitchFamily="18" charset="0"/>
              </a:rPr>
              <a:t>Psalm 78: 72</a:t>
            </a:r>
            <a:r>
              <a:rPr lang="en-US" dirty="0">
                <a:solidFill>
                  <a:schemeClr val="bg1"/>
                </a:solidFill>
                <a:effectLst/>
                <a:latin typeface="Aptos" panose="020B0004020202020204" pitchFamily="34" charset="0"/>
                <a:ea typeface="Times New Roman" panose="02020603050405020304" pitchFamily="18" charset="0"/>
                <a:cs typeface="Times New Roman" panose="02020603050405020304" pitchFamily="18" charset="0"/>
              </a:rPr>
              <a:t> </a:t>
            </a:r>
          </a:p>
          <a:p>
            <a:pPr marL="0" indent="0">
              <a:lnSpc>
                <a:spcPct val="115000"/>
              </a:lnSpc>
              <a:buNone/>
            </a:pPr>
            <a:endParaRPr lang="en-US" b="1" i="1" dirty="0">
              <a:solidFill>
                <a:schemeClr val="bg1"/>
              </a:solidFill>
              <a:effectLst/>
              <a:latin typeface="Arial" panose="020B0604020202020204" pitchFamily="34" charset="0"/>
              <a:ea typeface="Times New Roman" panose="02020603050405020304" pitchFamily="18" charset="0"/>
            </a:endParaRPr>
          </a:p>
          <a:p>
            <a:pPr marL="0" indent="0">
              <a:lnSpc>
                <a:spcPct val="115000"/>
              </a:lnSpc>
              <a:buNone/>
            </a:pPr>
            <a:r>
              <a:rPr lang="en-US" b="1" i="1" dirty="0">
                <a:solidFill>
                  <a:schemeClr val="bg1"/>
                </a:solidFill>
                <a:effectLst/>
                <a:latin typeface="Arial" panose="020B0604020202020204" pitchFamily="34" charset="0"/>
                <a:ea typeface="Times New Roman" panose="02020603050405020304" pitchFamily="18" charset="0"/>
              </a:rPr>
              <a:t>And David shepherded them with integrity of heart; with skillful hands he led them.</a:t>
            </a:r>
            <a:r>
              <a:rPr lang="en-US" i="1" dirty="0">
                <a:solidFill>
                  <a:schemeClr val="bg1"/>
                </a:solidFill>
                <a:effectLst/>
                <a:latin typeface="Arial" panose="020B0604020202020204" pitchFamily="34" charset="0"/>
                <a:ea typeface="Times New Roman" panose="02020603050405020304" pitchFamily="18" charset="0"/>
              </a:rPr>
              <a:t> </a:t>
            </a:r>
            <a:endParaRPr lang="en-US"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p:txBody>
      </p:sp>
      <p:sp>
        <p:nvSpPr>
          <p:cNvPr id="3" name="Content Placeholder 3">
            <a:extLst>
              <a:ext uri="{FF2B5EF4-FFF2-40B4-BE49-F238E27FC236}">
                <a16:creationId xmlns:a16="http://schemas.microsoft.com/office/drawing/2014/main" id="{3EC51BF9-9B85-5840-BF01-B030F7ABCC9C}"/>
              </a:ext>
            </a:extLst>
          </p:cNvPr>
          <p:cNvSpPr txBox="1">
            <a:spLocks/>
          </p:cNvSpPr>
          <p:nvPr/>
        </p:nvSpPr>
        <p:spPr>
          <a:xfrm>
            <a:off x="6567047" y="581891"/>
            <a:ext cx="4925288" cy="5694217"/>
          </a:xfrm>
          <a:prstGeom prst="rect">
            <a:avLst/>
          </a:prstGeom>
          <a:ln>
            <a:solidFill>
              <a:schemeClr val="bg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i="1" dirty="0" err="1">
                <a:solidFill>
                  <a:schemeClr val="bg1"/>
                </a:solidFill>
                <a:latin typeface="Arial" panose="020B0604020202020204" pitchFamily="34" charset="0"/>
                <a:cs typeface="Arial" panose="020B0604020202020204" pitchFamily="34" charset="0"/>
              </a:rPr>
              <a:t>Psaltaren</a:t>
            </a:r>
            <a:r>
              <a:rPr lang="en-US" b="1" i="1" dirty="0">
                <a:solidFill>
                  <a:schemeClr val="bg1"/>
                </a:solidFill>
                <a:latin typeface="Arial" panose="020B0604020202020204" pitchFamily="34" charset="0"/>
                <a:cs typeface="Arial" panose="020B0604020202020204" pitchFamily="34" charset="0"/>
              </a:rPr>
              <a:t> 78:72 </a:t>
            </a:r>
          </a:p>
          <a:p>
            <a:pPr marL="0" indent="0">
              <a:buNone/>
            </a:pPr>
            <a:endParaRPr lang="en-US" b="1" i="1" dirty="0">
              <a:solidFill>
                <a:schemeClr val="bg1"/>
              </a:solidFill>
              <a:latin typeface="Arial" panose="020B0604020202020204" pitchFamily="34" charset="0"/>
              <a:cs typeface="Arial" panose="020B0604020202020204" pitchFamily="34" charset="0"/>
            </a:endParaRPr>
          </a:p>
          <a:p>
            <a:pPr marL="0" indent="0">
              <a:buNone/>
            </a:pPr>
            <a:r>
              <a:rPr lang="en-US" b="1" i="1" dirty="0">
                <a:solidFill>
                  <a:schemeClr val="bg1"/>
                </a:solidFill>
                <a:latin typeface="Arial" panose="020B0604020202020204" pitchFamily="34" charset="0"/>
                <a:cs typeface="Arial" panose="020B0604020202020204" pitchFamily="34" charset="0"/>
              </a:rPr>
              <a:t>Han var </a:t>
            </a:r>
            <a:r>
              <a:rPr lang="en-US" b="1" i="1" dirty="0" err="1">
                <a:solidFill>
                  <a:schemeClr val="bg1"/>
                </a:solidFill>
                <a:latin typeface="Arial" panose="020B0604020202020204" pitchFamily="34" charset="0"/>
                <a:cs typeface="Arial" panose="020B0604020202020204" pitchFamily="34" charset="0"/>
              </a:rPr>
              <a:t>deras</a:t>
            </a:r>
            <a:r>
              <a:rPr lang="en-US" b="1" i="1" dirty="0">
                <a:solidFill>
                  <a:schemeClr val="bg1"/>
                </a:solidFill>
                <a:latin typeface="Arial" panose="020B0604020202020204" pitchFamily="34" charset="0"/>
                <a:cs typeface="Arial" panose="020B0604020202020204" pitchFamily="34" charset="0"/>
              </a:rPr>
              <a:t> </a:t>
            </a:r>
            <a:r>
              <a:rPr lang="en-US" b="1" i="1" dirty="0" err="1">
                <a:solidFill>
                  <a:schemeClr val="bg1"/>
                </a:solidFill>
                <a:latin typeface="Arial" panose="020B0604020202020204" pitchFamily="34" charset="0"/>
                <a:cs typeface="Arial" panose="020B0604020202020204" pitchFamily="34" charset="0"/>
              </a:rPr>
              <a:t>herde</a:t>
            </a:r>
            <a:r>
              <a:rPr lang="en-US" b="1" i="1" dirty="0">
                <a:solidFill>
                  <a:schemeClr val="bg1"/>
                </a:solidFill>
                <a:latin typeface="Arial" panose="020B0604020202020204" pitchFamily="34" charset="0"/>
                <a:cs typeface="Arial" panose="020B0604020202020204" pitchFamily="34" charset="0"/>
              </a:rPr>
              <a:t> med rent </a:t>
            </a:r>
            <a:r>
              <a:rPr lang="en-US" b="1" i="1" dirty="0" err="1">
                <a:solidFill>
                  <a:schemeClr val="bg1"/>
                </a:solidFill>
                <a:latin typeface="Arial" panose="020B0604020202020204" pitchFamily="34" charset="0"/>
                <a:cs typeface="Arial" panose="020B0604020202020204" pitchFamily="34" charset="0"/>
              </a:rPr>
              <a:t>hjärta</a:t>
            </a:r>
            <a:r>
              <a:rPr lang="en-US" b="1" i="1" dirty="0">
                <a:solidFill>
                  <a:schemeClr val="bg1"/>
                </a:solidFill>
                <a:latin typeface="Arial" panose="020B0604020202020204" pitchFamily="34" charset="0"/>
                <a:cs typeface="Arial" panose="020B0604020202020204" pitchFamily="34" charset="0"/>
              </a:rPr>
              <a:t> </a:t>
            </a:r>
            <a:r>
              <a:rPr lang="en-US" b="1" i="1" dirty="0" err="1">
                <a:solidFill>
                  <a:schemeClr val="bg1"/>
                </a:solidFill>
                <a:latin typeface="Arial" panose="020B0604020202020204" pitchFamily="34" charset="0"/>
                <a:cs typeface="Arial" panose="020B0604020202020204" pitchFamily="34" charset="0"/>
              </a:rPr>
              <a:t>och</a:t>
            </a:r>
            <a:r>
              <a:rPr lang="en-US" b="1" i="1" dirty="0">
                <a:solidFill>
                  <a:schemeClr val="bg1"/>
                </a:solidFill>
                <a:latin typeface="Arial" panose="020B0604020202020204" pitchFamily="34" charset="0"/>
                <a:cs typeface="Arial" panose="020B0604020202020204" pitchFamily="34" charset="0"/>
              </a:rPr>
              <a:t> </a:t>
            </a:r>
            <a:r>
              <a:rPr lang="en-US" b="1" i="1" dirty="0" err="1">
                <a:solidFill>
                  <a:schemeClr val="bg1"/>
                </a:solidFill>
                <a:latin typeface="Arial" panose="020B0604020202020204" pitchFamily="34" charset="0"/>
                <a:cs typeface="Arial" panose="020B0604020202020204" pitchFamily="34" charset="0"/>
              </a:rPr>
              <a:t>ledde</a:t>
            </a:r>
            <a:r>
              <a:rPr lang="en-US" b="1" i="1" dirty="0">
                <a:solidFill>
                  <a:schemeClr val="bg1"/>
                </a:solidFill>
                <a:latin typeface="Arial" panose="020B0604020202020204" pitchFamily="34" charset="0"/>
                <a:cs typeface="Arial" panose="020B0604020202020204" pitchFamily="34" charset="0"/>
              </a:rPr>
              <a:t> dem med </a:t>
            </a:r>
            <a:r>
              <a:rPr lang="en-US" b="1" i="1" dirty="0" err="1">
                <a:solidFill>
                  <a:schemeClr val="bg1"/>
                </a:solidFill>
                <a:latin typeface="Arial" panose="020B0604020202020204" pitchFamily="34" charset="0"/>
                <a:cs typeface="Arial" panose="020B0604020202020204" pitchFamily="34" charset="0"/>
              </a:rPr>
              <a:t>förståndig</a:t>
            </a:r>
            <a:r>
              <a:rPr lang="en-US" b="1" i="1" dirty="0">
                <a:solidFill>
                  <a:schemeClr val="bg1"/>
                </a:solidFill>
                <a:latin typeface="Arial" panose="020B0604020202020204" pitchFamily="34" charset="0"/>
                <a:cs typeface="Arial" panose="020B0604020202020204" pitchFamily="34" charset="0"/>
              </a:rPr>
              <a:t> hand.</a:t>
            </a:r>
          </a:p>
        </p:txBody>
      </p:sp>
    </p:spTree>
    <p:extLst>
      <p:ext uri="{BB962C8B-B14F-4D97-AF65-F5344CB8AC3E}">
        <p14:creationId xmlns:p14="http://schemas.microsoft.com/office/powerpoint/2010/main" val="154853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FA33BE1-9E10-ECD1-E00E-E842D4521623}"/>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ED244AB-6637-6347-C594-23D637F1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19D3E7-0B36-FE5F-6E0E-F1658995F8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38C1FB10-DA7C-98FD-85B8-7E5EBF408201}"/>
              </a:ext>
            </a:extLst>
          </p:cNvPr>
          <p:cNvPicPr>
            <a:picLocks noChangeAspect="1"/>
          </p:cNvPicPr>
          <p:nvPr/>
        </p:nvPicPr>
        <p:blipFill>
          <a:blip r:embed="rId3"/>
          <a:stretch>
            <a:fillRect/>
          </a:stretch>
        </p:blipFill>
        <p:spPr>
          <a:xfrm>
            <a:off x="-6925" y="-41566"/>
            <a:ext cx="12275130" cy="6899565"/>
          </a:xfrm>
          <a:prstGeom prst="rect">
            <a:avLst/>
          </a:prstGeom>
        </p:spPr>
      </p:pic>
      <p:sp>
        <p:nvSpPr>
          <p:cNvPr id="4" name="Content Placeholder 3">
            <a:extLst>
              <a:ext uri="{FF2B5EF4-FFF2-40B4-BE49-F238E27FC236}">
                <a16:creationId xmlns:a16="http://schemas.microsoft.com/office/drawing/2014/main" id="{261B4BAB-4ECA-F531-9EF2-9DA941E39367}"/>
              </a:ext>
            </a:extLst>
          </p:cNvPr>
          <p:cNvSpPr>
            <a:spLocks noGrp="1"/>
          </p:cNvSpPr>
          <p:nvPr>
            <p:ph idx="1"/>
          </p:nvPr>
        </p:nvSpPr>
        <p:spPr>
          <a:xfrm>
            <a:off x="699665" y="581891"/>
            <a:ext cx="4925288" cy="5694217"/>
          </a:xfrm>
          <a:ln>
            <a:solidFill>
              <a:schemeClr val="bg1"/>
            </a:solidFill>
          </a:ln>
        </p:spPr>
        <p:txBody>
          <a:bodyPr>
            <a:noAutofit/>
          </a:bodyPr>
          <a:lstStyle/>
          <a:p>
            <a:pPr marL="0" indent="0">
              <a:lnSpc>
                <a:spcPct val="115000"/>
              </a:lnSpc>
              <a:buNone/>
            </a:pPr>
            <a:r>
              <a:rPr lang="en-US" sz="2200" i="1" dirty="0">
                <a:solidFill>
                  <a:schemeClr val="bg1"/>
                </a:solidFill>
                <a:effectLst/>
                <a:latin typeface="Arial" panose="020B0604020202020204" pitchFamily="34" charset="0"/>
                <a:ea typeface="Times New Roman" panose="02020603050405020304" pitchFamily="18" charset="0"/>
              </a:rPr>
              <a:t>“Then the Lord said to Satan, “Have you considered my servant Job? There is no one on earth like him; he is blameless and upright, a man who fears God and shuns evil. And he still maintains his integrity, though you incited me against him to ruin him without any reason.”” Job 2:3 </a:t>
            </a:r>
          </a:p>
          <a:p>
            <a:pPr marL="0" indent="0">
              <a:lnSpc>
                <a:spcPct val="115000"/>
              </a:lnSpc>
              <a:buNone/>
            </a:pPr>
            <a:r>
              <a:rPr lang="en-US" sz="2200" i="1" dirty="0">
                <a:solidFill>
                  <a:schemeClr val="bg1"/>
                </a:solidFill>
                <a:effectLst/>
                <a:latin typeface="Arial" panose="020B0604020202020204" pitchFamily="34" charset="0"/>
                <a:ea typeface="Times New Roman" panose="02020603050405020304" pitchFamily="18" charset="0"/>
              </a:rPr>
              <a:t>Job 2: 9, “His wife said to him, “Are you still maintaining your integrity? Curse God and die!” </a:t>
            </a:r>
          </a:p>
          <a:p>
            <a:pPr marL="0" indent="0">
              <a:lnSpc>
                <a:spcPct val="115000"/>
              </a:lnSpc>
              <a:buNone/>
            </a:pPr>
            <a:r>
              <a:rPr lang="en-US" sz="2200" i="1" dirty="0">
                <a:solidFill>
                  <a:schemeClr val="bg1"/>
                </a:solidFill>
                <a:effectLst/>
                <a:latin typeface="Arial" panose="020B0604020202020204" pitchFamily="34" charset="0"/>
                <a:ea typeface="Times New Roman" panose="02020603050405020304" pitchFamily="18" charset="0"/>
              </a:rPr>
              <a:t>Job 27:5, Job said, “I will never admit you are in the right; till I die, I will not deny my integrity.”</a:t>
            </a:r>
          </a:p>
        </p:txBody>
      </p:sp>
      <p:sp>
        <p:nvSpPr>
          <p:cNvPr id="2" name="Content Placeholder 3">
            <a:extLst>
              <a:ext uri="{FF2B5EF4-FFF2-40B4-BE49-F238E27FC236}">
                <a16:creationId xmlns:a16="http://schemas.microsoft.com/office/drawing/2014/main" id="{95E00271-B2FB-FDE5-EC02-62C6DB28F084}"/>
              </a:ext>
            </a:extLst>
          </p:cNvPr>
          <p:cNvSpPr txBox="1">
            <a:spLocks/>
          </p:cNvSpPr>
          <p:nvPr/>
        </p:nvSpPr>
        <p:spPr>
          <a:xfrm>
            <a:off x="6459489" y="581891"/>
            <a:ext cx="4925288" cy="5694217"/>
          </a:xfrm>
          <a:prstGeom prst="rect">
            <a:avLst/>
          </a:prstGeom>
          <a:ln>
            <a:solidFill>
              <a:schemeClr val="bg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5000"/>
              </a:lnSpc>
              <a:buFont typeface="Arial" panose="020B0604020202020204" pitchFamily="34" charset="0"/>
              <a:buNone/>
            </a:pPr>
            <a:r>
              <a:rPr lang="en-US" sz="2200" i="1" dirty="0">
                <a:solidFill>
                  <a:schemeClr val="bg1"/>
                </a:solidFill>
                <a:latin typeface="Arial" panose="020B0604020202020204" pitchFamily="34" charset="0"/>
                <a:ea typeface="Times New Roman" panose="02020603050405020304" pitchFamily="18" charset="0"/>
              </a:rPr>
              <a:t>Job 2: 3 Herren </a:t>
            </a:r>
            <a:r>
              <a:rPr lang="en-US" sz="2200" i="1" dirty="0" err="1">
                <a:solidFill>
                  <a:schemeClr val="bg1"/>
                </a:solidFill>
                <a:latin typeface="Arial" panose="020B0604020202020204" pitchFamily="34" charset="0"/>
                <a:ea typeface="Times New Roman" panose="02020603050405020304" pitchFamily="18" charset="0"/>
              </a:rPr>
              <a:t>sade</a:t>
            </a:r>
            <a:r>
              <a:rPr lang="en-US" sz="2200" i="1" dirty="0">
                <a:solidFill>
                  <a:schemeClr val="bg1"/>
                </a:solidFill>
                <a:latin typeface="Arial" panose="020B0604020202020204" pitchFamily="34" charset="0"/>
                <a:ea typeface="Times New Roman" panose="02020603050405020304" pitchFamily="18" charset="0"/>
              </a:rPr>
              <a:t> till </a:t>
            </a:r>
            <a:r>
              <a:rPr lang="en-US" sz="2200" i="1" dirty="0" err="1">
                <a:solidFill>
                  <a:schemeClr val="bg1"/>
                </a:solidFill>
                <a:latin typeface="Arial" panose="020B0604020202020204" pitchFamily="34" charset="0"/>
                <a:ea typeface="Times New Roman" panose="02020603050405020304" pitchFamily="18" charset="0"/>
              </a:rPr>
              <a:t>Åklagaren</a:t>
            </a:r>
            <a:r>
              <a:rPr lang="en-US" sz="2200" i="1" dirty="0">
                <a:solidFill>
                  <a:schemeClr val="bg1"/>
                </a:solidFill>
                <a:latin typeface="Arial" panose="020B0604020202020204" pitchFamily="34" charset="0"/>
                <a:ea typeface="Times New Roman" panose="02020603050405020304" pitchFamily="18" charset="0"/>
              </a:rPr>
              <a:t>: ”Lade du </a:t>
            </a:r>
            <a:r>
              <a:rPr lang="en-US" sz="2200" i="1" dirty="0" err="1">
                <a:solidFill>
                  <a:schemeClr val="bg1"/>
                </a:solidFill>
                <a:latin typeface="Arial" panose="020B0604020202020204" pitchFamily="34" charset="0"/>
                <a:ea typeface="Times New Roman" panose="02020603050405020304" pitchFamily="18" charset="0"/>
              </a:rPr>
              <a:t>märke</a:t>
            </a:r>
            <a:r>
              <a:rPr lang="en-US" sz="2200" i="1" dirty="0">
                <a:solidFill>
                  <a:schemeClr val="bg1"/>
                </a:solidFill>
                <a:latin typeface="Arial" panose="020B0604020202020204" pitchFamily="34" charset="0"/>
                <a:ea typeface="Times New Roman" panose="02020603050405020304" pitchFamily="18" charset="0"/>
              </a:rPr>
              <a:t> till min </a:t>
            </a:r>
            <a:r>
              <a:rPr lang="en-US" sz="2200" i="1" dirty="0" err="1">
                <a:solidFill>
                  <a:schemeClr val="bg1"/>
                </a:solidFill>
                <a:latin typeface="Arial" panose="020B0604020202020204" pitchFamily="34" charset="0"/>
                <a:ea typeface="Times New Roman" panose="02020603050405020304" pitchFamily="18" charset="0"/>
              </a:rPr>
              <a:t>tjänare</a:t>
            </a:r>
            <a:r>
              <a:rPr lang="en-US" sz="2200" i="1" dirty="0">
                <a:solidFill>
                  <a:schemeClr val="bg1"/>
                </a:solidFill>
                <a:latin typeface="Arial" panose="020B0604020202020204" pitchFamily="34" charset="0"/>
                <a:ea typeface="Times New Roman" panose="02020603050405020304" pitchFamily="18" charset="0"/>
              </a:rPr>
              <a:t> Job? </a:t>
            </a:r>
            <a:r>
              <a:rPr lang="en-US" sz="2200" i="1" dirty="0" err="1">
                <a:solidFill>
                  <a:schemeClr val="bg1"/>
                </a:solidFill>
                <a:latin typeface="Arial" panose="020B0604020202020204" pitchFamily="34" charset="0"/>
                <a:ea typeface="Times New Roman" panose="02020603050405020304" pitchFamily="18" charset="0"/>
              </a:rPr>
              <a:t>På</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jorden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finns</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ingen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är</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så</a:t>
            </a:r>
            <a:r>
              <a:rPr lang="en-US" sz="2200" i="1" dirty="0">
                <a:solidFill>
                  <a:schemeClr val="bg1"/>
                </a:solidFill>
                <a:latin typeface="Arial" panose="020B0604020202020204" pitchFamily="34" charset="0"/>
                <a:ea typeface="Times New Roman" panose="02020603050405020304" pitchFamily="18" charset="0"/>
              </a:rPr>
              <a:t> from </a:t>
            </a:r>
            <a:r>
              <a:rPr lang="en-US" sz="2200" i="1" dirty="0" err="1">
                <a:solidFill>
                  <a:schemeClr val="bg1"/>
                </a:solidFill>
                <a:latin typeface="Arial" panose="020B0604020202020204" pitchFamily="34" charset="0"/>
                <a:ea typeface="Times New Roman" panose="02020603050405020304" pitchFamily="18" charset="0"/>
              </a:rPr>
              <a:t>och</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rättsinnig</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ingen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så</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fruktar</a:t>
            </a:r>
            <a:r>
              <a:rPr lang="en-US" sz="2200" i="1" dirty="0">
                <a:solidFill>
                  <a:schemeClr val="bg1"/>
                </a:solidFill>
                <a:latin typeface="Arial" panose="020B0604020202020204" pitchFamily="34" charset="0"/>
                <a:ea typeface="Times New Roman" panose="02020603050405020304" pitchFamily="18" charset="0"/>
              </a:rPr>
              <a:t> Gud </a:t>
            </a:r>
            <a:r>
              <a:rPr lang="en-US" sz="2200" i="1" dirty="0" err="1">
                <a:solidFill>
                  <a:schemeClr val="bg1"/>
                </a:solidFill>
                <a:latin typeface="Arial" panose="020B0604020202020204" pitchFamily="34" charset="0"/>
                <a:ea typeface="Times New Roman" panose="02020603050405020304" pitchFamily="18" charset="0"/>
              </a:rPr>
              <a:t>och</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undviker</a:t>
            </a:r>
            <a:r>
              <a:rPr lang="en-US" sz="2200" i="1" dirty="0">
                <a:solidFill>
                  <a:schemeClr val="bg1"/>
                </a:solidFill>
                <a:latin typeface="Arial" panose="020B0604020202020204" pitchFamily="34" charset="0"/>
                <a:ea typeface="Times New Roman" panose="02020603050405020304" pitchFamily="18" charset="0"/>
              </a:rPr>
              <a:t> det </a:t>
            </a:r>
            <a:r>
              <a:rPr lang="en-US" sz="2200" i="1" dirty="0" err="1">
                <a:solidFill>
                  <a:schemeClr val="bg1"/>
                </a:solidFill>
                <a:latin typeface="Arial" panose="020B0604020202020204" pitchFamily="34" charset="0"/>
                <a:ea typeface="Times New Roman" panose="02020603050405020304" pitchFamily="18" charset="0"/>
              </a:rPr>
              <a:t>onda</a:t>
            </a:r>
            <a:r>
              <a:rPr lang="en-US" sz="2200" i="1" dirty="0">
                <a:solidFill>
                  <a:schemeClr val="bg1"/>
                </a:solidFill>
                <a:latin typeface="Arial" panose="020B0604020202020204" pitchFamily="34" charset="0"/>
                <a:ea typeface="Times New Roman" panose="02020603050405020304" pitchFamily="18" charset="0"/>
              </a:rPr>
              <a:t>. Han </a:t>
            </a:r>
            <a:r>
              <a:rPr lang="en-US" sz="2200" i="1" dirty="0" err="1">
                <a:solidFill>
                  <a:schemeClr val="bg1"/>
                </a:solidFill>
                <a:latin typeface="Arial" panose="020B0604020202020204" pitchFamily="34" charset="0"/>
                <a:ea typeface="Times New Roman" panose="02020603050405020304" pitchFamily="18" charset="0"/>
              </a:rPr>
              <a:t>står</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fortfarande</a:t>
            </a:r>
            <a:r>
              <a:rPr lang="en-US" sz="2200" i="1" dirty="0">
                <a:solidFill>
                  <a:schemeClr val="bg1"/>
                </a:solidFill>
                <a:latin typeface="Arial" panose="020B0604020202020204" pitchFamily="34" charset="0"/>
                <a:ea typeface="Times New Roman" panose="02020603050405020304" pitchFamily="18" charset="0"/>
              </a:rPr>
              <a:t> fast </a:t>
            </a:r>
            <a:r>
              <a:rPr lang="en-US" sz="2200" i="1" dirty="0" err="1">
                <a:solidFill>
                  <a:schemeClr val="bg1"/>
                </a:solidFill>
                <a:latin typeface="Arial" panose="020B0604020202020204" pitchFamily="34" charset="0"/>
                <a:ea typeface="Times New Roman" panose="02020603050405020304" pitchFamily="18" charset="0"/>
              </a:rPr>
              <a:t>i</a:t>
            </a:r>
            <a:r>
              <a:rPr lang="en-US" sz="2200" i="1" dirty="0">
                <a:solidFill>
                  <a:schemeClr val="bg1"/>
                </a:solidFill>
                <a:latin typeface="Arial" panose="020B0604020202020204" pitchFamily="34" charset="0"/>
                <a:ea typeface="Times New Roman" panose="02020603050405020304" pitchFamily="18" charset="0"/>
              </a:rPr>
              <a:t> sin </a:t>
            </a:r>
            <a:r>
              <a:rPr lang="en-US" sz="2200" i="1" dirty="0" err="1">
                <a:solidFill>
                  <a:schemeClr val="bg1"/>
                </a:solidFill>
                <a:latin typeface="Arial" panose="020B0604020202020204" pitchFamily="34" charset="0"/>
                <a:ea typeface="Times New Roman" panose="02020603050405020304" pitchFamily="18" charset="0"/>
              </a:rPr>
              <a:t>fromhet</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fastän</a:t>
            </a:r>
            <a:r>
              <a:rPr lang="en-US" sz="2200" i="1" dirty="0">
                <a:solidFill>
                  <a:schemeClr val="bg1"/>
                </a:solidFill>
                <a:latin typeface="Arial" panose="020B0604020202020204" pitchFamily="34" charset="0"/>
                <a:ea typeface="Times New Roman" panose="02020603050405020304" pitchFamily="18" charset="0"/>
              </a:rPr>
              <a:t> du </a:t>
            </a:r>
            <a:r>
              <a:rPr lang="en-US" sz="2200" i="1" dirty="0" err="1">
                <a:solidFill>
                  <a:schemeClr val="bg1"/>
                </a:solidFill>
                <a:latin typeface="Arial" panose="020B0604020202020204" pitchFamily="34" charset="0"/>
                <a:ea typeface="Times New Roman" panose="02020603050405020304" pitchFamily="18" charset="0"/>
              </a:rPr>
              <a:t>uppeggade</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mig</a:t>
            </a:r>
            <a:r>
              <a:rPr lang="en-US" sz="2200" i="1" dirty="0">
                <a:solidFill>
                  <a:schemeClr val="bg1"/>
                </a:solidFill>
                <a:latin typeface="Arial" panose="020B0604020202020204" pitchFamily="34" charset="0"/>
                <a:ea typeface="Times New Roman" panose="02020603050405020304" pitchFamily="18" charset="0"/>
              </a:rPr>
              <a:t> mot </a:t>
            </a:r>
            <a:r>
              <a:rPr lang="en-US" sz="2200" i="1" dirty="0" err="1">
                <a:solidFill>
                  <a:schemeClr val="bg1"/>
                </a:solidFill>
                <a:latin typeface="Arial" panose="020B0604020202020204" pitchFamily="34" charset="0"/>
                <a:ea typeface="Times New Roman" panose="02020603050405020304" pitchFamily="18" charset="0"/>
              </a:rPr>
              <a:t>honom</a:t>
            </a:r>
            <a:r>
              <a:rPr lang="en-US" sz="2200" i="1" dirty="0">
                <a:solidFill>
                  <a:schemeClr val="bg1"/>
                </a:solidFill>
                <a:latin typeface="Arial" panose="020B0604020202020204" pitchFamily="34" charset="0"/>
                <a:ea typeface="Times New Roman" panose="02020603050405020304" pitchFamily="18" charset="0"/>
              </a:rPr>
              <a:t> för </a:t>
            </a:r>
            <a:r>
              <a:rPr lang="en-US" sz="2200" i="1" dirty="0" err="1">
                <a:solidFill>
                  <a:schemeClr val="bg1"/>
                </a:solidFill>
                <a:latin typeface="Arial" panose="020B0604020202020204" pitchFamily="34" charset="0"/>
                <a:ea typeface="Times New Roman" panose="02020603050405020304" pitchFamily="18" charset="0"/>
              </a:rPr>
              <a:t>att</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förgöra</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honom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utan</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skäl</a:t>
            </a:r>
            <a:r>
              <a:rPr lang="en-US" sz="2200" i="1" dirty="0">
                <a:solidFill>
                  <a:schemeClr val="bg1"/>
                </a:solidFill>
                <a:latin typeface="Arial" panose="020B0604020202020204" pitchFamily="34" charset="0"/>
                <a:ea typeface="Times New Roman" panose="02020603050405020304" pitchFamily="18" charset="0"/>
              </a:rPr>
              <a:t>.”</a:t>
            </a:r>
          </a:p>
          <a:p>
            <a:pPr marL="0" indent="0">
              <a:lnSpc>
                <a:spcPct val="115000"/>
              </a:lnSpc>
              <a:buFont typeface="Arial" panose="020B0604020202020204" pitchFamily="34" charset="0"/>
              <a:buNone/>
            </a:pPr>
            <a:r>
              <a:rPr lang="en-US" sz="2200" i="1" dirty="0">
                <a:solidFill>
                  <a:schemeClr val="bg1"/>
                </a:solidFill>
                <a:latin typeface="Arial" panose="020B0604020202020204" pitchFamily="34" charset="0"/>
                <a:ea typeface="Times New Roman" panose="02020603050405020304" pitchFamily="18" charset="0"/>
              </a:rPr>
              <a:t>Job 2: 9, </a:t>
            </a:r>
            <a:r>
              <a:rPr lang="en-US" sz="2200" i="1" dirty="0" err="1">
                <a:solidFill>
                  <a:schemeClr val="bg1"/>
                </a:solidFill>
                <a:latin typeface="Arial" panose="020B0604020202020204" pitchFamily="34" charset="0"/>
                <a:ea typeface="Times New Roman" panose="02020603050405020304" pitchFamily="18" charset="0"/>
              </a:rPr>
              <a:t>Då</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sade</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hans</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hustru</a:t>
            </a:r>
            <a:r>
              <a:rPr lang="en-US" sz="2200" i="1" dirty="0">
                <a:solidFill>
                  <a:schemeClr val="bg1"/>
                </a:solidFill>
                <a:latin typeface="Arial" panose="020B0604020202020204" pitchFamily="34" charset="0"/>
                <a:ea typeface="Times New Roman" panose="02020603050405020304" pitchFamily="18" charset="0"/>
              </a:rPr>
              <a:t> till </a:t>
            </a:r>
            <a:r>
              <a:rPr lang="en-US" sz="2200" i="1" dirty="0" err="1">
                <a:solidFill>
                  <a:schemeClr val="bg1"/>
                </a:solidFill>
                <a:latin typeface="Arial" panose="020B0604020202020204" pitchFamily="34" charset="0"/>
                <a:ea typeface="Times New Roman" panose="02020603050405020304" pitchFamily="18" charset="0"/>
              </a:rPr>
              <a:t>honom</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Står</a:t>
            </a:r>
            <a:r>
              <a:rPr lang="en-US" sz="2200" i="1" dirty="0">
                <a:solidFill>
                  <a:schemeClr val="bg1"/>
                </a:solidFill>
                <a:latin typeface="Arial" panose="020B0604020202020204" pitchFamily="34" charset="0"/>
                <a:ea typeface="Times New Roman" panose="02020603050405020304" pitchFamily="18" charset="0"/>
              </a:rPr>
              <a:t> du </a:t>
            </a:r>
            <a:r>
              <a:rPr lang="en-US" sz="2200" i="1" dirty="0" err="1">
                <a:solidFill>
                  <a:schemeClr val="bg1"/>
                </a:solidFill>
                <a:latin typeface="Arial" panose="020B0604020202020204" pitchFamily="34" charset="0"/>
                <a:ea typeface="Times New Roman" panose="02020603050405020304" pitchFamily="18" charset="0"/>
              </a:rPr>
              <a:t>fortfarande</a:t>
            </a:r>
            <a:r>
              <a:rPr lang="en-US" sz="2200" i="1" dirty="0">
                <a:solidFill>
                  <a:schemeClr val="bg1"/>
                </a:solidFill>
                <a:latin typeface="Arial" panose="020B0604020202020204" pitchFamily="34" charset="0"/>
                <a:ea typeface="Times New Roman" panose="02020603050405020304" pitchFamily="18" charset="0"/>
              </a:rPr>
              <a:t> fast </a:t>
            </a:r>
            <a:r>
              <a:rPr lang="en-US" sz="2200" i="1" dirty="0" err="1">
                <a:solidFill>
                  <a:schemeClr val="bg1"/>
                </a:solidFill>
                <a:latin typeface="Arial" panose="020B0604020202020204" pitchFamily="34" charset="0"/>
                <a:ea typeface="Times New Roman" panose="02020603050405020304" pitchFamily="18" charset="0"/>
              </a:rPr>
              <a:t>i</a:t>
            </a:r>
            <a:r>
              <a:rPr lang="en-US" sz="2200" i="1" dirty="0">
                <a:solidFill>
                  <a:schemeClr val="bg1"/>
                </a:solidFill>
                <a:latin typeface="Arial" panose="020B0604020202020204" pitchFamily="34" charset="0"/>
                <a:ea typeface="Times New Roman" panose="02020603050405020304" pitchFamily="18" charset="0"/>
              </a:rPr>
              <a:t> din </a:t>
            </a:r>
            <a:r>
              <a:rPr lang="en-US" sz="2200" i="1" dirty="0" err="1">
                <a:solidFill>
                  <a:schemeClr val="bg1"/>
                </a:solidFill>
                <a:latin typeface="Arial" panose="020B0604020202020204" pitchFamily="34" charset="0"/>
                <a:ea typeface="Times New Roman" panose="02020603050405020304" pitchFamily="18" charset="0"/>
              </a:rPr>
              <a:t>fromhet</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Förbanna</a:t>
            </a:r>
            <a:r>
              <a:rPr lang="en-US" sz="2200" i="1" dirty="0">
                <a:solidFill>
                  <a:schemeClr val="bg1"/>
                </a:solidFill>
                <a:latin typeface="Arial" panose="020B0604020202020204" pitchFamily="34" charset="0"/>
                <a:ea typeface="Times New Roman" panose="02020603050405020304" pitchFamily="18" charset="0"/>
              </a:rPr>
              <a:t> Gud </a:t>
            </a:r>
            <a:r>
              <a:rPr lang="en-US" sz="2200" i="1" dirty="0" err="1">
                <a:solidFill>
                  <a:schemeClr val="bg1"/>
                </a:solidFill>
                <a:latin typeface="Arial" panose="020B0604020202020204" pitchFamily="34" charset="0"/>
                <a:ea typeface="Times New Roman" panose="02020603050405020304" pitchFamily="18" charset="0"/>
              </a:rPr>
              <a:t>och</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dö</a:t>
            </a:r>
            <a:r>
              <a:rPr lang="en-US" sz="2200" i="1" dirty="0">
                <a:solidFill>
                  <a:schemeClr val="bg1"/>
                </a:solidFill>
                <a:latin typeface="Arial" panose="020B0604020202020204" pitchFamily="34" charset="0"/>
                <a:ea typeface="Times New Roman" panose="02020603050405020304" pitchFamily="18" charset="0"/>
              </a:rPr>
              <a:t>.” </a:t>
            </a:r>
          </a:p>
          <a:p>
            <a:pPr marL="0" indent="0">
              <a:lnSpc>
                <a:spcPct val="115000"/>
              </a:lnSpc>
              <a:buNone/>
            </a:pPr>
            <a:r>
              <a:rPr lang="en-US" sz="2200" i="1" dirty="0">
                <a:solidFill>
                  <a:schemeClr val="bg1"/>
                </a:solidFill>
                <a:latin typeface="Arial" panose="020B0604020202020204" pitchFamily="34" charset="0"/>
                <a:ea typeface="Times New Roman" panose="02020603050405020304" pitchFamily="18" charset="0"/>
              </a:rPr>
              <a:t>Job 27:5 </a:t>
            </a:r>
            <a:r>
              <a:rPr lang="en-US" sz="2200" i="1" dirty="0" err="1">
                <a:solidFill>
                  <a:schemeClr val="bg1"/>
                </a:solidFill>
                <a:latin typeface="Arial" panose="020B0604020202020204" pitchFamily="34" charset="0"/>
                <a:ea typeface="Times New Roman" panose="02020603050405020304" pitchFamily="18" charset="0"/>
              </a:rPr>
              <a:t>Aldrig</a:t>
            </a:r>
            <a:r>
              <a:rPr lang="en-US" sz="2200" i="1" dirty="0">
                <a:solidFill>
                  <a:schemeClr val="bg1"/>
                </a:solidFill>
                <a:latin typeface="Arial" panose="020B0604020202020204" pitchFamily="34" charset="0"/>
                <a:ea typeface="Times New Roman" panose="02020603050405020304" pitchFamily="18" charset="0"/>
              </a:rPr>
              <a:t> ger jag er </a:t>
            </a:r>
            <a:r>
              <a:rPr lang="en-US" sz="2200" i="1" dirty="0" err="1">
                <a:solidFill>
                  <a:schemeClr val="bg1"/>
                </a:solidFill>
                <a:latin typeface="Arial" panose="020B0604020202020204" pitchFamily="34" charset="0"/>
                <a:ea typeface="Times New Roman" panose="02020603050405020304" pitchFamily="18" charset="0"/>
              </a:rPr>
              <a:t>rätt</a:t>
            </a:r>
            <a:r>
              <a:rPr lang="en-US" sz="2200" i="1" dirty="0">
                <a:solidFill>
                  <a:schemeClr val="bg1"/>
                </a:solidFill>
                <a:latin typeface="Arial" panose="020B0604020202020204" pitchFamily="34" charset="0"/>
                <a:ea typeface="Times New Roman" panose="02020603050405020304" pitchFamily="18" charset="0"/>
              </a:rPr>
              <a:t>, till min </a:t>
            </a:r>
            <a:r>
              <a:rPr lang="en-US" sz="2200" i="1" dirty="0" err="1">
                <a:solidFill>
                  <a:schemeClr val="bg1"/>
                </a:solidFill>
                <a:latin typeface="Arial" panose="020B0604020202020204" pitchFamily="34" charset="0"/>
                <a:ea typeface="Times New Roman" panose="02020603050405020304" pitchFamily="18" charset="0"/>
              </a:rPr>
              <a:t>död</a:t>
            </a:r>
            <a:r>
              <a:rPr lang="en-US" sz="2200" i="1" dirty="0">
                <a:solidFill>
                  <a:schemeClr val="bg1"/>
                </a:solidFill>
                <a:latin typeface="Arial" panose="020B0604020202020204" pitchFamily="34" charset="0"/>
                <a:ea typeface="Times New Roman" panose="02020603050405020304" pitchFamily="18" charset="0"/>
              </a:rPr>
              <a:t> </a:t>
            </a:r>
            <a:r>
              <a:rPr lang="en-US" sz="2200" i="1" dirty="0" err="1">
                <a:solidFill>
                  <a:schemeClr val="bg1"/>
                </a:solidFill>
                <a:latin typeface="Arial" panose="020B0604020202020204" pitchFamily="34" charset="0"/>
                <a:ea typeface="Times New Roman" panose="02020603050405020304" pitchFamily="18" charset="0"/>
              </a:rPr>
              <a:t>vidhåller</a:t>
            </a:r>
            <a:r>
              <a:rPr lang="en-US" sz="2200" i="1" dirty="0">
                <a:solidFill>
                  <a:schemeClr val="bg1"/>
                </a:solidFill>
                <a:latin typeface="Arial" panose="020B0604020202020204" pitchFamily="34" charset="0"/>
                <a:ea typeface="Times New Roman" panose="02020603050405020304" pitchFamily="18" charset="0"/>
              </a:rPr>
              <a:t> jag min </a:t>
            </a:r>
            <a:r>
              <a:rPr lang="en-US" sz="2200" i="1" dirty="0" err="1">
                <a:solidFill>
                  <a:schemeClr val="bg1"/>
                </a:solidFill>
                <a:latin typeface="Arial" panose="020B0604020202020204" pitchFamily="34" charset="0"/>
                <a:ea typeface="Times New Roman" panose="02020603050405020304" pitchFamily="18" charset="0"/>
              </a:rPr>
              <a:t>oskuld</a:t>
            </a:r>
            <a:r>
              <a:rPr lang="en-US" sz="2200" i="1" dirty="0">
                <a:solidFill>
                  <a:schemeClr val="bg1"/>
                </a:solidFill>
                <a:latin typeface="Arial" panose="020B0604020202020204" pitchFamily="34" charset="0"/>
                <a:ea typeface="Times New Roman" panose="02020603050405020304" pitchFamily="18" charset="0"/>
              </a:rPr>
              <a:t>.</a:t>
            </a:r>
          </a:p>
        </p:txBody>
      </p:sp>
    </p:spTree>
    <p:extLst>
      <p:ext uri="{BB962C8B-B14F-4D97-AF65-F5344CB8AC3E}">
        <p14:creationId xmlns:p14="http://schemas.microsoft.com/office/powerpoint/2010/main" val="1699932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F70A0C0-F342-42B4-9771-B8BCDF57E49B}"/>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D7B9825-FF9E-7B66-FFF6-4BBCB06A1A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A0B1B19-EBC6-F4F7-7DD2-DFFC6CDD29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11692445-4D36-D0A8-21E9-676B6829C11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5A9098EC-C4EB-C4CA-3E78-57F998BF0FE9}"/>
              </a:ext>
            </a:extLst>
          </p:cNvPr>
          <p:cNvSpPr>
            <a:spLocks noGrp="1"/>
          </p:cNvSpPr>
          <p:nvPr>
            <p:ph idx="1"/>
          </p:nvPr>
        </p:nvSpPr>
        <p:spPr>
          <a:xfrm>
            <a:off x="484909" y="263236"/>
            <a:ext cx="11249891" cy="6636329"/>
          </a:xfrm>
        </p:spPr>
        <p:txBody>
          <a:bodyPr>
            <a:normAutofit/>
          </a:bodyPr>
          <a:lstStyle/>
          <a:p>
            <a:pPr marL="0" marR="0" indent="0">
              <a:lnSpc>
                <a:spcPct val="115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 Genesis 20:6, </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And God said to him in a dream, “Yes, I know that you did this in the integrity of your heart. For I also withheld you from sinning against Me; therefore I did not let you touch her. (NKJ)</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1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Moseboken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20:6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Gud till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honom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drömmen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 jag vet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du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har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gjort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med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uppriktigt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hjärta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och</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det var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också</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hindrade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dig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från</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att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synda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mot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mig</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Därför</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lät</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jag dig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inte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röra</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henne</a:t>
            </a:r>
            <a:r>
              <a:rPr lang="en-US"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9572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1B0163-44BF-C946-039C-2D62C32F3A43}"/>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CFE11F54-0435-5057-3832-87EB5B0B15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970D226-E879-F723-3942-4527D4EF35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blue rectangle with white dots&#10;&#10;Description automatically generated">
            <a:extLst>
              <a:ext uri="{FF2B5EF4-FFF2-40B4-BE49-F238E27FC236}">
                <a16:creationId xmlns:a16="http://schemas.microsoft.com/office/drawing/2014/main" id="{86375239-8FC5-4180-6017-CB4D4857F08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27F662B8-CE9C-24B2-2D1C-E47F3B275BD6}"/>
              </a:ext>
            </a:extLst>
          </p:cNvPr>
          <p:cNvSpPr>
            <a:spLocks noGrp="1"/>
          </p:cNvSpPr>
          <p:nvPr>
            <p:ph idx="1"/>
          </p:nvPr>
        </p:nvSpPr>
        <p:spPr>
          <a:xfrm>
            <a:off x="484909" y="263236"/>
            <a:ext cx="11249891" cy="6636329"/>
          </a:xfrm>
        </p:spPr>
        <p:txBody>
          <a:bodyPr>
            <a:normAutofit/>
          </a:bodyPr>
          <a:lstStyle/>
          <a:p>
            <a:pPr marL="0" marR="0" indent="0">
              <a:lnSpc>
                <a:spcPct val="115000"/>
              </a:lnSpc>
              <a:spcAft>
                <a:spcPts val="800"/>
              </a:spcAft>
              <a:buNone/>
            </a:pPr>
            <a:r>
              <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Proverbs 10:9 states, </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Whoever walks in integrity walks securely, but whoever takes crooked paths will be found out.</a:t>
            </a:r>
          </a:p>
          <a:p>
            <a:pPr marL="0" marR="0" indent="0">
              <a:lnSpc>
                <a:spcPct val="115000"/>
              </a:lnSpc>
              <a:spcAft>
                <a:spcPts val="800"/>
              </a:spcAft>
              <a:buNone/>
            </a:pP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Ordspråksboken</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10:9 Den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lever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hederligt</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lever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trygg</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den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som</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går</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krokiga</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vägar</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blir</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 </a:t>
            </a:r>
            <a:r>
              <a:rPr lang="en-US" b="1" i="1" kern="100" dirty="0" err="1">
                <a:solidFill>
                  <a:schemeClr val="bg1"/>
                </a:solidFill>
                <a:effectLst/>
                <a:latin typeface="Arial" panose="020B0604020202020204" pitchFamily="34" charset="0"/>
                <a:ea typeface="Times New Roman" panose="02020603050405020304" pitchFamily="18" charset="0"/>
                <a:cs typeface="Arial" panose="020B0604020202020204" pitchFamily="34" charset="0"/>
              </a:rPr>
              <a:t>avslöjad</a:t>
            </a:r>
            <a:r>
              <a:rPr lang="en-US" b="1" i="1"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en-US" kern="1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40404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15677</TotalTime>
  <Words>2028</Words>
  <Application>Microsoft Macintosh PowerPoint</Application>
  <PresentationFormat>Widescreen</PresentationFormat>
  <Paragraphs>151</Paragraphs>
  <Slides>20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Aptos</vt:lpstr>
      <vt:lpstr>Aptos Display</vt:lpstr>
      <vt:lpstr>Arial</vt:lpstr>
      <vt:lpstr>Broadway</vt:lpstr>
      <vt:lpstr>Elephant Pro</vt:lpstr>
      <vt:lpstr>FUTURA MEDIUM</vt:lpstr>
      <vt:lpstr>FUTURA MEDIUM</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van dinther</dc:creator>
  <cp:lastModifiedBy>john van dinther</cp:lastModifiedBy>
  <cp:revision>8</cp:revision>
  <dcterms:created xsi:type="dcterms:W3CDTF">2024-11-03T09:21:51Z</dcterms:created>
  <dcterms:modified xsi:type="dcterms:W3CDTF">2024-11-20T07:24:20Z</dcterms:modified>
</cp:coreProperties>
</file>