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0" r:id="rId3"/>
    <p:sldId id="257" r:id="rId4"/>
    <p:sldId id="269" r:id="rId5"/>
    <p:sldId id="270" r:id="rId6"/>
    <p:sldId id="271" r:id="rId7"/>
    <p:sldId id="272" r:id="rId8"/>
    <p:sldId id="27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757"/>
    <p:restoredTop sz="94694"/>
  </p:normalViewPr>
  <p:slideViewPr>
    <p:cSldViewPr snapToGrid="0">
      <p:cViewPr varScale="1">
        <p:scale>
          <a:sx n="92" d="100"/>
          <a:sy n="92" d="100"/>
        </p:scale>
        <p:origin x="184" y="8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FE4FBF-39EB-6B33-0FB4-FCBCDF948F5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8A8C8EF-49B8-5738-CC6C-65C8326D2A3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3BBB2C1-D73D-7C2F-33B6-A748B6630B3A}"/>
              </a:ext>
            </a:extLst>
          </p:cNvPr>
          <p:cNvSpPr>
            <a:spLocks noGrp="1"/>
          </p:cNvSpPr>
          <p:nvPr>
            <p:ph type="dt" sz="half" idx="10"/>
          </p:nvPr>
        </p:nvSpPr>
        <p:spPr/>
        <p:txBody>
          <a:bodyPr/>
          <a:lstStyle/>
          <a:p>
            <a:fld id="{4A6A5DC9-71E8-6548-B91B-4D234A07D767}" type="datetimeFigureOut">
              <a:rPr lang="en-US" smtClean="0"/>
              <a:t>11/5/24</a:t>
            </a:fld>
            <a:endParaRPr lang="en-US"/>
          </a:p>
        </p:txBody>
      </p:sp>
      <p:sp>
        <p:nvSpPr>
          <p:cNvPr id="5" name="Footer Placeholder 4">
            <a:extLst>
              <a:ext uri="{FF2B5EF4-FFF2-40B4-BE49-F238E27FC236}">
                <a16:creationId xmlns:a16="http://schemas.microsoft.com/office/drawing/2014/main" id="{B266A72C-09F0-1B20-71A3-7CF2A7DD90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741F9C-DD39-7FC7-A217-08E8620D1086}"/>
              </a:ext>
            </a:extLst>
          </p:cNvPr>
          <p:cNvSpPr>
            <a:spLocks noGrp="1"/>
          </p:cNvSpPr>
          <p:nvPr>
            <p:ph type="sldNum" sz="quarter" idx="12"/>
          </p:nvPr>
        </p:nvSpPr>
        <p:spPr/>
        <p:txBody>
          <a:bodyPr/>
          <a:lstStyle/>
          <a:p>
            <a:fld id="{890687BB-AF02-9B45-AAA0-010726AEC901}" type="slidenum">
              <a:rPr lang="en-US" smtClean="0"/>
              <a:t>‹#›</a:t>
            </a:fld>
            <a:endParaRPr lang="en-US"/>
          </a:p>
        </p:txBody>
      </p:sp>
    </p:spTree>
    <p:extLst>
      <p:ext uri="{BB962C8B-B14F-4D97-AF65-F5344CB8AC3E}">
        <p14:creationId xmlns:p14="http://schemas.microsoft.com/office/powerpoint/2010/main" val="1184847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4E84EA-5111-D042-A813-6690ED6F686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EAB8537-9649-7C52-C8BF-FFD26E94B1B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CEB41A-A245-1BEE-2862-9AE7C10E1C5A}"/>
              </a:ext>
            </a:extLst>
          </p:cNvPr>
          <p:cNvSpPr>
            <a:spLocks noGrp="1"/>
          </p:cNvSpPr>
          <p:nvPr>
            <p:ph type="dt" sz="half" idx="10"/>
          </p:nvPr>
        </p:nvSpPr>
        <p:spPr/>
        <p:txBody>
          <a:bodyPr/>
          <a:lstStyle/>
          <a:p>
            <a:fld id="{4A6A5DC9-71E8-6548-B91B-4D234A07D767}" type="datetimeFigureOut">
              <a:rPr lang="en-US" smtClean="0"/>
              <a:t>11/5/24</a:t>
            </a:fld>
            <a:endParaRPr lang="en-US"/>
          </a:p>
        </p:txBody>
      </p:sp>
      <p:sp>
        <p:nvSpPr>
          <p:cNvPr id="5" name="Footer Placeholder 4">
            <a:extLst>
              <a:ext uri="{FF2B5EF4-FFF2-40B4-BE49-F238E27FC236}">
                <a16:creationId xmlns:a16="http://schemas.microsoft.com/office/drawing/2014/main" id="{65528EC7-08A8-8319-C1A4-3F4E577314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BD372F-94F2-C35B-D569-40D73FC40ED3}"/>
              </a:ext>
            </a:extLst>
          </p:cNvPr>
          <p:cNvSpPr>
            <a:spLocks noGrp="1"/>
          </p:cNvSpPr>
          <p:nvPr>
            <p:ph type="sldNum" sz="quarter" idx="12"/>
          </p:nvPr>
        </p:nvSpPr>
        <p:spPr/>
        <p:txBody>
          <a:bodyPr/>
          <a:lstStyle/>
          <a:p>
            <a:fld id="{890687BB-AF02-9B45-AAA0-010726AEC901}" type="slidenum">
              <a:rPr lang="en-US" smtClean="0"/>
              <a:t>‹#›</a:t>
            </a:fld>
            <a:endParaRPr lang="en-US"/>
          </a:p>
        </p:txBody>
      </p:sp>
    </p:spTree>
    <p:extLst>
      <p:ext uri="{BB962C8B-B14F-4D97-AF65-F5344CB8AC3E}">
        <p14:creationId xmlns:p14="http://schemas.microsoft.com/office/powerpoint/2010/main" val="1666388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A037515-055D-D398-E155-242B140D031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95F9405-4E2D-6FA6-3499-02EA29341C8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E90E94-0B9F-45BF-9940-4F1CA49E2216}"/>
              </a:ext>
            </a:extLst>
          </p:cNvPr>
          <p:cNvSpPr>
            <a:spLocks noGrp="1"/>
          </p:cNvSpPr>
          <p:nvPr>
            <p:ph type="dt" sz="half" idx="10"/>
          </p:nvPr>
        </p:nvSpPr>
        <p:spPr/>
        <p:txBody>
          <a:bodyPr/>
          <a:lstStyle/>
          <a:p>
            <a:fld id="{4A6A5DC9-71E8-6548-B91B-4D234A07D767}" type="datetimeFigureOut">
              <a:rPr lang="en-US" smtClean="0"/>
              <a:t>11/5/24</a:t>
            </a:fld>
            <a:endParaRPr lang="en-US"/>
          </a:p>
        </p:txBody>
      </p:sp>
      <p:sp>
        <p:nvSpPr>
          <p:cNvPr id="5" name="Footer Placeholder 4">
            <a:extLst>
              <a:ext uri="{FF2B5EF4-FFF2-40B4-BE49-F238E27FC236}">
                <a16:creationId xmlns:a16="http://schemas.microsoft.com/office/drawing/2014/main" id="{6E3E4C9D-AD20-2CE3-F6F9-EC507B04F1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C6EC4F-0EEB-5A67-8EED-36F8D98ACF2B}"/>
              </a:ext>
            </a:extLst>
          </p:cNvPr>
          <p:cNvSpPr>
            <a:spLocks noGrp="1"/>
          </p:cNvSpPr>
          <p:nvPr>
            <p:ph type="sldNum" sz="quarter" idx="12"/>
          </p:nvPr>
        </p:nvSpPr>
        <p:spPr/>
        <p:txBody>
          <a:bodyPr/>
          <a:lstStyle/>
          <a:p>
            <a:fld id="{890687BB-AF02-9B45-AAA0-010726AEC901}" type="slidenum">
              <a:rPr lang="en-US" smtClean="0"/>
              <a:t>‹#›</a:t>
            </a:fld>
            <a:endParaRPr lang="en-US"/>
          </a:p>
        </p:txBody>
      </p:sp>
    </p:spTree>
    <p:extLst>
      <p:ext uri="{BB962C8B-B14F-4D97-AF65-F5344CB8AC3E}">
        <p14:creationId xmlns:p14="http://schemas.microsoft.com/office/powerpoint/2010/main" val="20964295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12E1B-9F8B-0BA5-61BB-039585D3172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2454217-E0DC-6971-C79E-56801A5E5E4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0677E4-9B42-9C30-AC32-BF817AA8FE56}"/>
              </a:ext>
            </a:extLst>
          </p:cNvPr>
          <p:cNvSpPr>
            <a:spLocks noGrp="1"/>
          </p:cNvSpPr>
          <p:nvPr>
            <p:ph type="dt" sz="half" idx="10"/>
          </p:nvPr>
        </p:nvSpPr>
        <p:spPr/>
        <p:txBody>
          <a:bodyPr/>
          <a:lstStyle/>
          <a:p>
            <a:fld id="{4A6A5DC9-71E8-6548-B91B-4D234A07D767}" type="datetimeFigureOut">
              <a:rPr lang="en-US" smtClean="0"/>
              <a:t>11/5/24</a:t>
            </a:fld>
            <a:endParaRPr lang="en-US"/>
          </a:p>
        </p:txBody>
      </p:sp>
      <p:sp>
        <p:nvSpPr>
          <p:cNvPr id="5" name="Footer Placeholder 4">
            <a:extLst>
              <a:ext uri="{FF2B5EF4-FFF2-40B4-BE49-F238E27FC236}">
                <a16:creationId xmlns:a16="http://schemas.microsoft.com/office/drawing/2014/main" id="{68BA59B2-D7DB-0B72-E887-684FF8CC0E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4EC27A-1905-F6BA-4911-A32321402C34}"/>
              </a:ext>
            </a:extLst>
          </p:cNvPr>
          <p:cNvSpPr>
            <a:spLocks noGrp="1"/>
          </p:cNvSpPr>
          <p:nvPr>
            <p:ph type="sldNum" sz="quarter" idx="12"/>
          </p:nvPr>
        </p:nvSpPr>
        <p:spPr/>
        <p:txBody>
          <a:bodyPr/>
          <a:lstStyle/>
          <a:p>
            <a:fld id="{890687BB-AF02-9B45-AAA0-010726AEC901}" type="slidenum">
              <a:rPr lang="en-US" smtClean="0"/>
              <a:t>‹#›</a:t>
            </a:fld>
            <a:endParaRPr lang="en-US"/>
          </a:p>
        </p:txBody>
      </p:sp>
    </p:spTree>
    <p:extLst>
      <p:ext uri="{BB962C8B-B14F-4D97-AF65-F5344CB8AC3E}">
        <p14:creationId xmlns:p14="http://schemas.microsoft.com/office/powerpoint/2010/main" val="34024119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64598-84E3-2E17-FE1C-35BDEFAC793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69B9180-303B-6D1D-7B03-CE880ADA37D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066657F-EEF4-B63F-1FEB-69066DDDC624}"/>
              </a:ext>
            </a:extLst>
          </p:cNvPr>
          <p:cNvSpPr>
            <a:spLocks noGrp="1"/>
          </p:cNvSpPr>
          <p:nvPr>
            <p:ph type="dt" sz="half" idx="10"/>
          </p:nvPr>
        </p:nvSpPr>
        <p:spPr/>
        <p:txBody>
          <a:bodyPr/>
          <a:lstStyle/>
          <a:p>
            <a:fld id="{4A6A5DC9-71E8-6548-B91B-4D234A07D767}" type="datetimeFigureOut">
              <a:rPr lang="en-US" smtClean="0"/>
              <a:t>11/5/24</a:t>
            </a:fld>
            <a:endParaRPr lang="en-US"/>
          </a:p>
        </p:txBody>
      </p:sp>
      <p:sp>
        <p:nvSpPr>
          <p:cNvPr id="5" name="Footer Placeholder 4">
            <a:extLst>
              <a:ext uri="{FF2B5EF4-FFF2-40B4-BE49-F238E27FC236}">
                <a16:creationId xmlns:a16="http://schemas.microsoft.com/office/drawing/2014/main" id="{7B0899AC-257C-8975-1C85-903A827681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FC5544-D5FA-3D71-2308-2CCC32A2E0F2}"/>
              </a:ext>
            </a:extLst>
          </p:cNvPr>
          <p:cNvSpPr>
            <a:spLocks noGrp="1"/>
          </p:cNvSpPr>
          <p:nvPr>
            <p:ph type="sldNum" sz="quarter" idx="12"/>
          </p:nvPr>
        </p:nvSpPr>
        <p:spPr/>
        <p:txBody>
          <a:bodyPr/>
          <a:lstStyle/>
          <a:p>
            <a:fld id="{890687BB-AF02-9B45-AAA0-010726AEC901}" type="slidenum">
              <a:rPr lang="en-US" smtClean="0"/>
              <a:t>‹#›</a:t>
            </a:fld>
            <a:endParaRPr lang="en-US"/>
          </a:p>
        </p:txBody>
      </p:sp>
    </p:spTree>
    <p:extLst>
      <p:ext uri="{BB962C8B-B14F-4D97-AF65-F5344CB8AC3E}">
        <p14:creationId xmlns:p14="http://schemas.microsoft.com/office/powerpoint/2010/main" val="15728355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4B9F91-0723-015E-6391-2E91F1CCFBC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40A00CB-19C3-19D8-CD86-8419EFB7BDC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14709E5-7B8A-A720-9A36-29AA2A64A0D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45AECD3-236A-CA93-6617-30678875B9D0}"/>
              </a:ext>
            </a:extLst>
          </p:cNvPr>
          <p:cNvSpPr>
            <a:spLocks noGrp="1"/>
          </p:cNvSpPr>
          <p:nvPr>
            <p:ph type="dt" sz="half" idx="10"/>
          </p:nvPr>
        </p:nvSpPr>
        <p:spPr/>
        <p:txBody>
          <a:bodyPr/>
          <a:lstStyle/>
          <a:p>
            <a:fld id="{4A6A5DC9-71E8-6548-B91B-4D234A07D767}" type="datetimeFigureOut">
              <a:rPr lang="en-US" smtClean="0"/>
              <a:t>11/5/24</a:t>
            </a:fld>
            <a:endParaRPr lang="en-US"/>
          </a:p>
        </p:txBody>
      </p:sp>
      <p:sp>
        <p:nvSpPr>
          <p:cNvPr id="6" name="Footer Placeholder 5">
            <a:extLst>
              <a:ext uri="{FF2B5EF4-FFF2-40B4-BE49-F238E27FC236}">
                <a16:creationId xmlns:a16="http://schemas.microsoft.com/office/drawing/2014/main" id="{BA4C89E2-E366-7F97-7FD8-6B0AC3178DE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150B18-DA0C-957D-519C-0DBC839715D9}"/>
              </a:ext>
            </a:extLst>
          </p:cNvPr>
          <p:cNvSpPr>
            <a:spLocks noGrp="1"/>
          </p:cNvSpPr>
          <p:nvPr>
            <p:ph type="sldNum" sz="quarter" idx="12"/>
          </p:nvPr>
        </p:nvSpPr>
        <p:spPr/>
        <p:txBody>
          <a:bodyPr/>
          <a:lstStyle/>
          <a:p>
            <a:fld id="{890687BB-AF02-9B45-AAA0-010726AEC901}" type="slidenum">
              <a:rPr lang="en-US" smtClean="0"/>
              <a:t>‹#›</a:t>
            </a:fld>
            <a:endParaRPr lang="en-US"/>
          </a:p>
        </p:txBody>
      </p:sp>
    </p:spTree>
    <p:extLst>
      <p:ext uri="{BB962C8B-B14F-4D97-AF65-F5344CB8AC3E}">
        <p14:creationId xmlns:p14="http://schemas.microsoft.com/office/powerpoint/2010/main" val="14885182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688212-D2D2-64FB-BB3B-3B64DE46196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2D61F5E-B512-31D1-2EFF-C69A4F9BD4F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6D600D5-9B50-3BAA-53AB-06474C642AC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9AAD190-054A-14E9-BBEC-A50FF7B47E2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0373D17-7E82-193D-8EE5-854B937C7E0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AB3E7D5-D40C-5C18-B8B9-597C166D8D04}"/>
              </a:ext>
            </a:extLst>
          </p:cNvPr>
          <p:cNvSpPr>
            <a:spLocks noGrp="1"/>
          </p:cNvSpPr>
          <p:nvPr>
            <p:ph type="dt" sz="half" idx="10"/>
          </p:nvPr>
        </p:nvSpPr>
        <p:spPr/>
        <p:txBody>
          <a:bodyPr/>
          <a:lstStyle/>
          <a:p>
            <a:fld id="{4A6A5DC9-71E8-6548-B91B-4D234A07D767}" type="datetimeFigureOut">
              <a:rPr lang="en-US" smtClean="0"/>
              <a:t>11/5/24</a:t>
            </a:fld>
            <a:endParaRPr lang="en-US"/>
          </a:p>
        </p:txBody>
      </p:sp>
      <p:sp>
        <p:nvSpPr>
          <p:cNvPr id="8" name="Footer Placeholder 7">
            <a:extLst>
              <a:ext uri="{FF2B5EF4-FFF2-40B4-BE49-F238E27FC236}">
                <a16:creationId xmlns:a16="http://schemas.microsoft.com/office/drawing/2014/main" id="{EA2D976D-6343-CD24-C945-C890ED3C610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37E39AE-CCAD-A927-CC66-C17544AFDF11}"/>
              </a:ext>
            </a:extLst>
          </p:cNvPr>
          <p:cNvSpPr>
            <a:spLocks noGrp="1"/>
          </p:cNvSpPr>
          <p:nvPr>
            <p:ph type="sldNum" sz="quarter" idx="12"/>
          </p:nvPr>
        </p:nvSpPr>
        <p:spPr/>
        <p:txBody>
          <a:bodyPr/>
          <a:lstStyle/>
          <a:p>
            <a:fld id="{890687BB-AF02-9B45-AAA0-010726AEC901}" type="slidenum">
              <a:rPr lang="en-US" smtClean="0"/>
              <a:t>‹#›</a:t>
            </a:fld>
            <a:endParaRPr lang="en-US"/>
          </a:p>
        </p:txBody>
      </p:sp>
    </p:spTree>
    <p:extLst>
      <p:ext uri="{BB962C8B-B14F-4D97-AF65-F5344CB8AC3E}">
        <p14:creationId xmlns:p14="http://schemas.microsoft.com/office/powerpoint/2010/main" val="17640933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E0F71A-9D64-44E3-53D5-6331A582559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50FA14E-0100-8CC7-06DE-3E901431CA02}"/>
              </a:ext>
            </a:extLst>
          </p:cNvPr>
          <p:cNvSpPr>
            <a:spLocks noGrp="1"/>
          </p:cNvSpPr>
          <p:nvPr>
            <p:ph type="dt" sz="half" idx="10"/>
          </p:nvPr>
        </p:nvSpPr>
        <p:spPr/>
        <p:txBody>
          <a:bodyPr/>
          <a:lstStyle/>
          <a:p>
            <a:fld id="{4A6A5DC9-71E8-6548-B91B-4D234A07D767}" type="datetimeFigureOut">
              <a:rPr lang="en-US" smtClean="0"/>
              <a:t>11/5/24</a:t>
            </a:fld>
            <a:endParaRPr lang="en-US"/>
          </a:p>
        </p:txBody>
      </p:sp>
      <p:sp>
        <p:nvSpPr>
          <p:cNvPr id="4" name="Footer Placeholder 3">
            <a:extLst>
              <a:ext uri="{FF2B5EF4-FFF2-40B4-BE49-F238E27FC236}">
                <a16:creationId xmlns:a16="http://schemas.microsoft.com/office/drawing/2014/main" id="{38DFACA2-EADB-6907-4E63-FF0A956EB33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3170FDD-C683-2DE0-7081-92CE82D8AB7E}"/>
              </a:ext>
            </a:extLst>
          </p:cNvPr>
          <p:cNvSpPr>
            <a:spLocks noGrp="1"/>
          </p:cNvSpPr>
          <p:nvPr>
            <p:ph type="sldNum" sz="quarter" idx="12"/>
          </p:nvPr>
        </p:nvSpPr>
        <p:spPr/>
        <p:txBody>
          <a:bodyPr/>
          <a:lstStyle/>
          <a:p>
            <a:fld id="{890687BB-AF02-9B45-AAA0-010726AEC901}" type="slidenum">
              <a:rPr lang="en-US" smtClean="0"/>
              <a:t>‹#›</a:t>
            </a:fld>
            <a:endParaRPr lang="en-US"/>
          </a:p>
        </p:txBody>
      </p:sp>
    </p:spTree>
    <p:extLst>
      <p:ext uri="{BB962C8B-B14F-4D97-AF65-F5344CB8AC3E}">
        <p14:creationId xmlns:p14="http://schemas.microsoft.com/office/powerpoint/2010/main" val="30383188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30A6D11-C1CA-E4B1-C243-87C60DE33337}"/>
              </a:ext>
            </a:extLst>
          </p:cNvPr>
          <p:cNvSpPr>
            <a:spLocks noGrp="1"/>
          </p:cNvSpPr>
          <p:nvPr>
            <p:ph type="dt" sz="half" idx="10"/>
          </p:nvPr>
        </p:nvSpPr>
        <p:spPr/>
        <p:txBody>
          <a:bodyPr/>
          <a:lstStyle/>
          <a:p>
            <a:fld id="{4A6A5DC9-71E8-6548-B91B-4D234A07D767}" type="datetimeFigureOut">
              <a:rPr lang="en-US" smtClean="0"/>
              <a:t>11/5/24</a:t>
            </a:fld>
            <a:endParaRPr lang="en-US"/>
          </a:p>
        </p:txBody>
      </p:sp>
      <p:sp>
        <p:nvSpPr>
          <p:cNvPr id="3" name="Footer Placeholder 2">
            <a:extLst>
              <a:ext uri="{FF2B5EF4-FFF2-40B4-BE49-F238E27FC236}">
                <a16:creationId xmlns:a16="http://schemas.microsoft.com/office/drawing/2014/main" id="{017C0035-30D9-0EE4-F8F7-549120BB2C5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23B5C24-AB17-09F6-4A17-852A1E414013}"/>
              </a:ext>
            </a:extLst>
          </p:cNvPr>
          <p:cNvSpPr>
            <a:spLocks noGrp="1"/>
          </p:cNvSpPr>
          <p:nvPr>
            <p:ph type="sldNum" sz="quarter" idx="12"/>
          </p:nvPr>
        </p:nvSpPr>
        <p:spPr/>
        <p:txBody>
          <a:bodyPr/>
          <a:lstStyle/>
          <a:p>
            <a:fld id="{890687BB-AF02-9B45-AAA0-010726AEC901}" type="slidenum">
              <a:rPr lang="en-US" smtClean="0"/>
              <a:t>‹#›</a:t>
            </a:fld>
            <a:endParaRPr lang="en-US"/>
          </a:p>
        </p:txBody>
      </p:sp>
    </p:spTree>
    <p:extLst>
      <p:ext uri="{BB962C8B-B14F-4D97-AF65-F5344CB8AC3E}">
        <p14:creationId xmlns:p14="http://schemas.microsoft.com/office/powerpoint/2010/main" val="40742353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83AE1-0C2F-86FF-E5AE-B18663EDE36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663B7B3-3CC5-D526-CAD4-B34A0851CE8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DB66F30-A990-B95C-09B0-8EED909E4A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76F310C-C431-29F4-FACF-BFCD847E2275}"/>
              </a:ext>
            </a:extLst>
          </p:cNvPr>
          <p:cNvSpPr>
            <a:spLocks noGrp="1"/>
          </p:cNvSpPr>
          <p:nvPr>
            <p:ph type="dt" sz="half" idx="10"/>
          </p:nvPr>
        </p:nvSpPr>
        <p:spPr/>
        <p:txBody>
          <a:bodyPr/>
          <a:lstStyle/>
          <a:p>
            <a:fld id="{4A6A5DC9-71E8-6548-B91B-4D234A07D767}" type="datetimeFigureOut">
              <a:rPr lang="en-US" smtClean="0"/>
              <a:t>11/5/24</a:t>
            </a:fld>
            <a:endParaRPr lang="en-US"/>
          </a:p>
        </p:txBody>
      </p:sp>
      <p:sp>
        <p:nvSpPr>
          <p:cNvPr id="6" name="Footer Placeholder 5">
            <a:extLst>
              <a:ext uri="{FF2B5EF4-FFF2-40B4-BE49-F238E27FC236}">
                <a16:creationId xmlns:a16="http://schemas.microsoft.com/office/drawing/2014/main" id="{AE9ED263-301B-40DE-670F-19F48B8CA5E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64B443B-9CAC-BAEA-A8B8-61ABE4309A5E}"/>
              </a:ext>
            </a:extLst>
          </p:cNvPr>
          <p:cNvSpPr>
            <a:spLocks noGrp="1"/>
          </p:cNvSpPr>
          <p:nvPr>
            <p:ph type="sldNum" sz="quarter" idx="12"/>
          </p:nvPr>
        </p:nvSpPr>
        <p:spPr/>
        <p:txBody>
          <a:bodyPr/>
          <a:lstStyle/>
          <a:p>
            <a:fld id="{890687BB-AF02-9B45-AAA0-010726AEC901}" type="slidenum">
              <a:rPr lang="en-US" smtClean="0"/>
              <a:t>‹#›</a:t>
            </a:fld>
            <a:endParaRPr lang="en-US"/>
          </a:p>
        </p:txBody>
      </p:sp>
    </p:spTree>
    <p:extLst>
      <p:ext uri="{BB962C8B-B14F-4D97-AF65-F5344CB8AC3E}">
        <p14:creationId xmlns:p14="http://schemas.microsoft.com/office/powerpoint/2010/main" val="16956127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97261-1015-11D9-8C01-19112C1BD6B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EBA5EE8-0BF1-7836-E12E-677480D7636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5E84FFD-DE1C-0857-C325-37F43D6E4D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936CC9-A4C3-D443-728D-0C72E557F165}"/>
              </a:ext>
            </a:extLst>
          </p:cNvPr>
          <p:cNvSpPr>
            <a:spLocks noGrp="1"/>
          </p:cNvSpPr>
          <p:nvPr>
            <p:ph type="dt" sz="half" idx="10"/>
          </p:nvPr>
        </p:nvSpPr>
        <p:spPr/>
        <p:txBody>
          <a:bodyPr/>
          <a:lstStyle/>
          <a:p>
            <a:fld id="{4A6A5DC9-71E8-6548-B91B-4D234A07D767}" type="datetimeFigureOut">
              <a:rPr lang="en-US" smtClean="0"/>
              <a:t>11/5/24</a:t>
            </a:fld>
            <a:endParaRPr lang="en-US"/>
          </a:p>
        </p:txBody>
      </p:sp>
      <p:sp>
        <p:nvSpPr>
          <p:cNvPr id="6" name="Footer Placeholder 5">
            <a:extLst>
              <a:ext uri="{FF2B5EF4-FFF2-40B4-BE49-F238E27FC236}">
                <a16:creationId xmlns:a16="http://schemas.microsoft.com/office/drawing/2014/main" id="{FEFB5463-BB9F-FA4D-098D-8A37C719FD4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532D575-E119-308C-8B21-1287AF2F5BFD}"/>
              </a:ext>
            </a:extLst>
          </p:cNvPr>
          <p:cNvSpPr>
            <a:spLocks noGrp="1"/>
          </p:cNvSpPr>
          <p:nvPr>
            <p:ph type="sldNum" sz="quarter" idx="12"/>
          </p:nvPr>
        </p:nvSpPr>
        <p:spPr/>
        <p:txBody>
          <a:bodyPr/>
          <a:lstStyle/>
          <a:p>
            <a:fld id="{890687BB-AF02-9B45-AAA0-010726AEC901}" type="slidenum">
              <a:rPr lang="en-US" smtClean="0"/>
              <a:t>‹#›</a:t>
            </a:fld>
            <a:endParaRPr lang="en-US"/>
          </a:p>
        </p:txBody>
      </p:sp>
    </p:spTree>
    <p:extLst>
      <p:ext uri="{BB962C8B-B14F-4D97-AF65-F5344CB8AC3E}">
        <p14:creationId xmlns:p14="http://schemas.microsoft.com/office/powerpoint/2010/main" val="22868165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B1AA8FE-F994-BFA4-C186-17615902710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8FCC9D2-AA8E-C058-08BA-ACD2E608CB8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11A8DB-E2E6-1645-8639-1EBFC9B77C5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A6A5DC9-71E8-6548-B91B-4D234A07D767}" type="datetimeFigureOut">
              <a:rPr lang="en-US" smtClean="0"/>
              <a:t>11/5/24</a:t>
            </a:fld>
            <a:endParaRPr lang="en-US"/>
          </a:p>
        </p:txBody>
      </p:sp>
      <p:sp>
        <p:nvSpPr>
          <p:cNvPr id="5" name="Footer Placeholder 4">
            <a:extLst>
              <a:ext uri="{FF2B5EF4-FFF2-40B4-BE49-F238E27FC236}">
                <a16:creationId xmlns:a16="http://schemas.microsoft.com/office/drawing/2014/main" id="{ED9A86B0-1B64-6816-A725-6E460BA93C8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CED8A1D5-2BF7-E40B-9A0B-CB99266B57D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90687BB-AF02-9B45-AAA0-010726AEC901}" type="slidenum">
              <a:rPr lang="en-US" smtClean="0"/>
              <a:t>‹#›</a:t>
            </a:fld>
            <a:endParaRPr lang="en-US"/>
          </a:p>
        </p:txBody>
      </p:sp>
    </p:spTree>
    <p:extLst>
      <p:ext uri="{BB962C8B-B14F-4D97-AF65-F5344CB8AC3E}">
        <p14:creationId xmlns:p14="http://schemas.microsoft.com/office/powerpoint/2010/main" val="28364485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hyperlink" Target="https://www.biblegateway.com/passage/?search=Jer%201&amp;version=NIV,SFB15#fsv-SFB15-19020d"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www.biblegateway.com/passage/?search=Jer%201&amp;version=NIV,SFB15#fen-NIV-18959b" TargetMode="External"/><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hyperlink" Target="https://www.biblegateway.com/passage/?search=Jer%201&amp;version=NIV,SFB15#fsv-SFB15-19026f" TargetMode="External"/><Relationship Id="rId4" Type="http://schemas.openxmlformats.org/officeDocument/2006/relationships/hyperlink" Target="https://www.biblegateway.com/passage/?search=Jer%201&amp;version=NIV,SFB15#fsv-SFB15-19021e"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blue rectangle with white dots&#10;&#10;Description automatically generated">
            <a:extLst>
              <a:ext uri="{FF2B5EF4-FFF2-40B4-BE49-F238E27FC236}">
                <a16:creationId xmlns:a16="http://schemas.microsoft.com/office/drawing/2014/main" id="{EEF7A02F-DC46-4A56-DD01-B68FF69B49E3}"/>
              </a:ext>
            </a:extLst>
          </p:cNvPr>
          <p:cNvPicPr>
            <a:picLocks noChangeAspect="1"/>
          </p:cNvPicPr>
          <p:nvPr/>
        </p:nvPicPr>
        <p:blipFill>
          <a:blip r:embed="rId2"/>
          <a:stretch>
            <a:fillRect/>
          </a:stretch>
        </p:blipFill>
        <p:spPr>
          <a:xfrm>
            <a:off x="0" y="0"/>
            <a:ext cx="12192000" cy="6858000"/>
          </a:xfrm>
          <a:prstGeom prst="rect">
            <a:avLst/>
          </a:prstGeom>
        </p:spPr>
      </p:pic>
      <p:sp>
        <p:nvSpPr>
          <p:cNvPr id="16" name="TextBox 15">
            <a:extLst>
              <a:ext uri="{FF2B5EF4-FFF2-40B4-BE49-F238E27FC236}">
                <a16:creationId xmlns:a16="http://schemas.microsoft.com/office/drawing/2014/main" id="{A21EDF66-5026-AA0A-204E-3CBCACA6C8C9}"/>
              </a:ext>
            </a:extLst>
          </p:cNvPr>
          <p:cNvSpPr txBox="1"/>
          <p:nvPr/>
        </p:nvSpPr>
        <p:spPr>
          <a:xfrm>
            <a:off x="251291" y="3212821"/>
            <a:ext cx="4197929" cy="2862322"/>
          </a:xfrm>
          <a:prstGeom prst="rect">
            <a:avLst/>
          </a:prstGeom>
          <a:noFill/>
        </p:spPr>
        <p:txBody>
          <a:bodyPr wrap="square">
            <a:spAutoFit/>
          </a:bodyPr>
          <a:lstStyle/>
          <a:p>
            <a:r>
              <a:rPr lang="en-US" sz="3600" b="1" dirty="0">
                <a:solidFill>
                  <a:schemeClr val="bg1"/>
                </a:solidFill>
                <a:latin typeface="Futura" panose="020B0602020204020303" pitchFamily="34" charset="-79"/>
                <a:cs typeface="Futura" panose="020B0602020204020303" pitchFamily="34" charset="-79"/>
              </a:rPr>
              <a:t>The Call to ministry</a:t>
            </a:r>
          </a:p>
          <a:p>
            <a:endParaRPr lang="en-US" sz="3600" b="1" dirty="0">
              <a:solidFill>
                <a:schemeClr val="bg1"/>
              </a:solidFill>
              <a:latin typeface="Futura" panose="020B0602020204020303" pitchFamily="34" charset="-79"/>
              <a:cs typeface="Futura" panose="020B0602020204020303" pitchFamily="34" charset="-79"/>
            </a:endParaRPr>
          </a:p>
          <a:p>
            <a:r>
              <a:rPr lang="en-US" sz="3600" b="1" dirty="0" err="1">
                <a:solidFill>
                  <a:schemeClr val="bg1"/>
                </a:solidFill>
                <a:latin typeface="Futura" panose="020B0602020204020303" pitchFamily="34" charset="-79"/>
                <a:cs typeface="Futura" panose="020B0602020204020303" pitchFamily="34" charset="-79"/>
              </a:rPr>
              <a:t>Kallelsen</a:t>
            </a:r>
            <a:r>
              <a:rPr lang="en-US" sz="3600" b="1" dirty="0">
                <a:solidFill>
                  <a:schemeClr val="bg1"/>
                </a:solidFill>
                <a:latin typeface="Futura" panose="020B0602020204020303" pitchFamily="34" charset="-79"/>
                <a:cs typeface="Futura" panose="020B0602020204020303" pitchFamily="34" charset="-79"/>
              </a:rPr>
              <a:t> till </a:t>
            </a:r>
            <a:r>
              <a:rPr lang="en-US" sz="3600" b="1" dirty="0" err="1">
                <a:solidFill>
                  <a:schemeClr val="bg1"/>
                </a:solidFill>
                <a:latin typeface="Futura" panose="020B0602020204020303" pitchFamily="34" charset="-79"/>
                <a:cs typeface="Futura" panose="020B0602020204020303" pitchFamily="34" charset="-79"/>
              </a:rPr>
              <a:t>tjänsten</a:t>
            </a:r>
            <a:endParaRPr lang="en-US" sz="3600" b="1" dirty="0">
              <a:solidFill>
                <a:schemeClr val="bg1"/>
              </a:solidFill>
              <a:latin typeface="Futura" panose="020B0602020204020303" pitchFamily="34" charset="-79"/>
              <a:cs typeface="Futura" panose="020B0602020204020303" pitchFamily="34" charset="-79"/>
            </a:endParaRPr>
          </a:p>
        </p:txBody>
      </p:sp>
      <p:pic>
        <p:nvPicPr>
          <p:cNvPr id="3" name="Picture 2" descr="The Prophet Jeremiah Mourning over the Destruction of Jerusalem, 1630 av  Rembrandt van Rijn som poster, canvastavla och mer | Posterlounge.se">
            <a:extLst>
              <a:ext uri="{FF2B5EF4-FFF2-40B4-BE49-F238E27FC236}">
                <a16:creationId xmlns:a16="http://schemas.microsoft.com/office/drawing/2014/main" id="{4BCE142C-B152-F96A-E6E6-0AA4EABA03C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200" t="27397" r="5200" b="17713"/>
          <a:stretch/>
        </p:blipFill>
        <p:spPr bwMode="auto">
          <a:xfrm>
            <a:off x="3782309" y="-1"/>
            <a:ext cx="8396013"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78754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38C4728-78D1-BBC9-EC2B-806B33CDED4D}"/>
            </a:ext>
          </a:extLst>
        </p:cNvPr>
        <p:cNvGrpSpPr/>
        <p:nvPr/>
      </p:nvGrpSpPr>
      <p:grpSpPr>
        <a:xfrm>
          <a:off x="0" y="0"/>
          <a:ext cx="0" cy="0"/>
          <a:chOff x="0" y="0"/>
          <a:chExt cx="0" cy="0"/>
        </a:xfrm>
      </p:grpSpPr>
      <p:pic>
        <p:nvPicPr>
          <p:cNvPr id="11" name="Picture 10" descr="A blue rectangle with white dots&#10;&#10;Description automatically generated">
            <a:extLst>
              <a:ext uri="{FF2B5EF4-FFF2-40B4-BE49-F238E27FC236}">
                <a16:creationId xmlns:a16="http://schemas.microsoft.com/office/drawing/2014/main" id="{81A655EE-6639-54D6-F2AF-A5A7CC6C2E99}"/>
              </a:ext>
            </a:extLst>
          </p:cNvPr>
          <p:cNvPicPr>
            <a:picLocks noChangeAspect="1"/>
          </p:cNvPicPr>
          <p:nvPr/>
        </p:nvPicPr>
        <p:blipFill>
          <a:blip r:embed="rId2">
            <a:alphaModFix/>
          </a:blip>
          <a:stretch>
            <a:fillRect/>
          </a:stretch>
        </p:blipFill>
        <p:spPr>
          <a:xfrm>
            <a:off x="0" y="0"/>
            <a:ext cx="12372268" cy="6959401"/>
          </a:xfrm>
          <a:prstGeom prst="rect">
            <a:avLst/>
          </a:prstGeom>
        </p:spPr>
      </p:pic>
      <p:sp>
        <p:nvSpPr>
          <p:cNvPr id="15" name="TextBox 14">
            <a:extLst>
              <a:ext uri="{FF2B5EF4-FFF2-40B4-BE49-F238E27FC236}">
                <a16:creationId xmlns:a16="http://schemas.microsoft.com/office/drawing/2014/main" id="{1736472A-CCB5-6ECF-490C-6269DB0F74F8}"/>
              </a:ext>
            </a:extLst>
          </p:cNvPr>
          <p:cNvSpPr txBox="1"/>
          <p:nvPr/>
        </p:nvSpPr>
        <p:spPr>
          <a:xfrm>
            <a:off x="513413" y="663544"/>
            <a:ext cx="7122829" cy="5632311"/>
          </a:xfrm>
          <a:prstGeom prst="rect">
            <a:avLst/>
          </a:prstGeom>
          <a:noFill/>
        </p:spPr>
        <p:txBody>
          <a:bodyPr wrap="square">
            <a:spAutoFit/>
          </a:bodyPr>
          <a:lstStyle/>
          <a:p>
            <a:r>
              <a:rPr lang="en-US" dirty="0">
                <a:solidFill>
                  <a:schemeClr val="bg1"/>
                </a:solidFill>
                <a:latin typeface="Futura" panose="020B0602020204020303" pitchFamily="34" charset="-79"/>
                <a:cs typeface="Futura" panose="020B0602020204020303" pitchFamily="34" charset="-79"/>
              </a:rPr>
              <a:t>Noah: Genesis 6:5-22</a:t>
            </a:r>
          </a:p>
          <a:p>
            <a:r>
              <a:rPr lang="en-US" dirty="0">
                <a:solidFill>
                  <a:schemeClr val="bg1"/>
                </a:solidFill>
                <a:latin typeface="Futura" panose="020B0602020204020303" pitchFamily="34" charset="-79"/>
                <a:cs typeface="Futura" panose="020B0602020204020303" pitchFamily="34" charset="-79"/>
              </a:rPr>
              <a:t>Abraham: Genesis 12:1-5</a:t>
            </a:r>
          </a:p>
          <a:p>
            <a:r>
              <a:rPr lang="en-US" dirty="0">
                <a:solidFill>
                  <a:schemeClr val="bg1"/>
                </a:solidFill>
                <a:latin typeface="Futura" panose="020B0602020204020303" pitchFamily="34" charset="-79"/>
                <a:cs typeface="Futura" panose="020B0602020204020303" pitchFamily="34" charset="-79"/>
              </a:rPr>
              <a:t>Moses: Exodus 3:7-4:18</a:t>
            </a:r>
          </a:p>
          <a:p>
            <a:r>
              <a:rPr lang="en-US" dirty="0">
                <a:solidFill>
                  <a:schemeClr val="bg1"/>
                </a:solidFill>
                <a:latin typeface="Futura" panose="020B0602020204020303" pitchFamily="34" charset="-79"/>
                <a:cs typeface="Futura" panose="020B0602020204020303" pitchFamily="34" charset="-79"/>
              </a:rPr>
              <a:t>Joseph: Son of Jacob Genesis 37:1-11, 42:6-9, 50:14-21</a:t>
            </a:r>
          </a:p>
          <a:p>
            <a:r>
              <a:rPr lang="en-US" dirty="0">
                <a:solidFill>
                  <a:schemeClr val="bg1"/>
                </a:solidFill>
                <a:latin typeface="Futura" panose="020B0602020204020303" pitchFamily="34" charset="-79"/>
                <a:cs typeface="Futura" panose="020B0602020204020303" pitchFamily="34" charset="-79"/>
              </a:rPr>
              <a:t>Joshua: Joshua 1:1-18</a:t>
            </a:r>
          </a:p>
          <a:p>
            <a:r>
              <a:rPr lang="en-US" dirty="0">
                <a:solidFill>
                  <a:schemeClr val="bg1"/>
                </a:solidFill>
                <a:latin typeface="Futura" panose="020B0602020204020303" pitchFamily="34" charset="-79"/>
                <a:cs typeface="Futura" panose="020B0602020204020303" pitchFamily="34" charset="-79"/>
              </a:rPr>
              <a:t>Rahab: Joshua 2:1-24</a:t>
            </a:r>
          </a:p>
          <a:p>
            <a:r>
              <a:rPr lang="en-US" dirty="0">
                <a:solidFill>
                  <a:schemeClr val="bg1"/>
                </a:solidFill>
                <a:latin typeface="Futura" panose="020B0602020204020303" pitchFamily="34" charset="-79"/>
                <a:cs typeface="Futura" panose="020B0602020204020303" pitchFamily="34" charset="-79"/>
              </a:rPr>
              <a:t>Gideon: Judges 6:11-17,20-27,36-40</a:t>
            </a:r>
          </a:p>
          <a:p>
            <a:r>
              <a:rPr lang="en-US" dirty="0">
                <a:solidFill>
                  <a:schemeClr val="bg1"/>
                </a:solidFill>
                <a:latin typeface="Futura" panose="020B0602020204020303" pitchFamily="34" charset="-79"/>
                <a:cs typeface="Futura" panose="020B0602020204020303" pitchFamily="34" charset="-79"/>
              </a:rPr>
              <a:t>Samson: Judges 13:1-7,24-25, 14:5-6,18-20, 15:14-15, 16:20-22</a:t>
            </a:r>
          </a:p>
          <a:p>
            <a:r>
              <a:rPr lang="en-US" dirty="0">
                <a:solidFill>
                  <a:schemeClr val="bg1"/>
                </a:solidFill>
                <a:latin typeface="Futura" panose="020B0602020204020303" pitchFamily="34" charset="-79"/>
                <a:cs typeface="Futura" panose="020B0602020204020303" pitchFamily="34" charset="-79"/>
              </a:rPr>
              <a:t>Ruth: Ruth 1:1-18, 4:13-18</a:t>
            </a:r>
          </a:p>
          <a:p>
            <a:r>
              <a:rPr lang="en-US" dirty="0">
                <a:solidFill>
                  <a:schemeClr val="bg1"/>
                </a:solidFill>
                <a:latin typeface="Futura" panose="020B0602020204020303" pitchFamily="34" charset="-79"/>
                <a:cs typeface="Futura" panose="020B0602020204020303" pitchFamily="34" charset="-79"/>
              </a:rPr>
              <a:t>Samuel: 1 Samuel 3:2-21</a:t>
            </a:r>
          </a:p>
          <a:p>
            <a:r>
              <a:rPr lang="en-US" dirty="0">
                <a:solidFill>
                  <a:schemeClr val="bg1"/>
                </a:solidFill>
                <a:latin typeface="Futura" panose="020B0602020204020303" pitchFamily="34" charset="-79"/>
                <a:cs typeface="Futura" panose="020B0602020204020303" pitchFamily="34" charset="-79"/>
              </a:rPr>
              <a:t>King Saul: 1 Samuel 9:15-27, 10:1-24, 13:13-14</a:t>
            </a:r>
          </a:p>
          <a:p>
            <a:r>
              <a:rPr lang="en-US" dirty="0">
                <a:solidFill>
                  <a:schemeClr val="bg1"/>
                </a:solidFill>
                <a:latin typeface="Futura" panose="020B0602020204020303" pitchFamily="34" charset="-79"/>
                <a:cs typeface="Futura" panose="020B0602020204020303" pitchFamily="34" charset="-79"/>
              </a:rPr>
              <a:t>David: 1 Samuel 16:1-13,17:41-50, Acts 13:22</a:t>
            </a:r>
          </a:p>
          <a:p>
            <a:r>
              <a:rPr lang="en-US" dirty="0">
                <a:solidFill>
                  <a:schemeClr val="bg1"/>
                </a:solidFill>
                <a:latin typeface="Futura" panose="020B0602020204020303" pitchFamily="34" charset="-79"/>
                <a:cs typeface="Futura" panose="020B0602020204020303" pitchFamily="34" charset="-79"/>
              </a:rPr>
              <a:t>Solomon: 1 Chronicles 28:1-10, 29:23-25</a:t>
            </a:r>
          </a:p>
          <a:p>
            <a:r>
              <a:rPr lang="en-US" dirty="0">
                <a:solidFill>
                  <a:schemeClr val="bg1"/>
                </a:solidFill>
                <a:latin typeface="Futura" panose="020B0602020204020303" pitchFamily="34" charset="-79"/>
                <a:cs typeface="Futura" panose="020B0602020204020303" pitchFamily="34" charset="-79"/>
              </a:rPr>
              <a:t>Nehemiah: Nehemiah 1:3-2:6, 12:27</a:t>
            </a:r>
          </a:p>
          <a:p>
            <a:r>
              <a:rPr lang="en-US" dirty="0">
                <a:solidFill>
                  <a:schemeClr val="bg1"/>
                </a:solidFill>
                <a:latin typeface="Futura" panose="020B0602020204020303" pitchFamily="34" charset="-79"/>
                <a:cs typeface="Futura" panose="020B0602020204020303" pitchFamily="34" charset="-79"/>
              </a:rPr>
              <a:t>Esther: Esther 4:1-17, 9:1</a:t>
            </a:r>
          </a:p>
          <a:p>
            <a:r>
              <a:rPr lang="en-US" dirty="0">
                <a:solidFill>
                  <a:schemeClr val="bg1"/>
                </a:solidFill>
                <a:latin typeface="Futura" panose="020B0602020204020303" pitchFamily="34" charset="-79"/>
                <a:cs typeface="Futura" panose="020B0602020204020303" pitchFamily="34" charset="-79"/>
              </a:rPr>
              <a:t>Peter, James, and John (Fishermen) Matthew 4:18-22</a:t>
            </a:r>
          </a:p>
          <a:p>
            <a:r>
              <a:rPr lang="en-US" dirty="0">
                <a:solidFill>
                  <a:schemeClr val="bg1"/>
                </a:solidFill>
                <a:latin typeface="Futura" panose="020B0602020204020303" pitchFamily="34" charset="-79"/>
                <a:cs typeface="Futura" panose="020B0602020204020303" pitchFamily="34" charset="-79"/>
              </a:rPr>
              <a:t>Matthew: Matthew 9:9-13</a:t>
            </a:r>
          </a:p>
          <a:p>
            <a:r>
              <a:rPr lang="en-US" dirty="0">
                <a:solidFill>
                  <a:schemeClr val="bg1"/>
                </a:solidFill>
                <a:latin typeface="Futura" panose="020B0602020204020303" pitchFamily="34" charset="-79"/>
                <a:cs typeface="Futura" panose="020B0602020204020303" pitchFamily="34" charset="-79"/>
              </a:rPr>
              <a:t>The Female Disciples of Jesus: Luke 8:1-3, Romans 16:7</a:t>
            </a:r>
          </a:p>
          <a:p>
            <a:r>
              <a:rPr lang="en-US" dirty="0">
                <a:solidFill>
                  <a:schemeClr val="bg1"/>
                </a:solidFill>
                <a:latin typeface="Futura" panose="020B0602020204020303" pitchFamily="34" charset="-79"/>
                <a:cs typeface="Futura" panose="020B0602020204020303" pitchFamily="34" charset="-79"/>
              </a:rPr>
              <a:t>Philip and Nathaniel: John 1:43-51</a:t>
            </a:r>
          </a:p>
          <a:p>
            <a:r>
              <a:rPr lang="en-US" dirty="0">
                <a:solidFill>
                  <a:schemeClr val="bg1"/>
                </a:solidFill>
                <a:latin typeface="Futura" panose="020B0602020204020303" pitchFamily="34" charset="-79"/>
                <a:cs typeface="Futura" panose="020B0602020204020303" pitchFamily="34" charset="-79"/>
              </a:rPr>
              <a:t>The Samaritan Woman: John 4:1-42</a:t>
            </a:r>
          </a:p>
        </p:txBody>
      </p:sp>
      <p:pic>
        <p:nvPicPr>
          <p:cNvPr id="3" name="Picture 2" descr="A group of people wearing ancient clothes&#10;&#10;Description automatically generated">
            <a:extLst>
              <a:ext uri="{FF2B5EF4-FFF2-40B4-BE49-F238E27FC236}">
                <a16:creationId xmlns:a16="http://schemas.microsoft.com/office/drawing/2014/main" id="{4B3CBF22-CDCF-5B9A-8DAA-E08C6F0C4BC8}"/>
              </a:ext>
            </a:extLst>
          </p:cNvPr>
          <p:cNvPicPr>
            <a:picLocks noChangeAspect="1"/>
          </p:cNvPicPr>
          <p:nvPr/>
        </p:nvPicPr>
        <p:blipFill>
          <a:blip r:embed="rId3">
            <a:alphaModFix/>
            <a:extLst>
              <a:ext uri="{BEBA8EAE-BF5A-486C-A8C5-ECC9F3942E4B}">
                <a14:imgProps xmlns:a14="http://schemas.microsoft.com/office/drawing/2010/main">
                  <a14:imgLayer r:embed="rId4">
                    <a14:imgEffect>
                      <a14:colorTemperature colorTemp="7316"/>
                    </a14:imgEffect>
                  </a14:imgLayer>
                </a14:imgProps>
              </a:ext>
            </a:extLst>
          </a:blip>
          <a:stretch>
            <a:fillRect/>
          </a:stretch>
        </p:blipFill>
        <p:spPr>
          <a:xfrm>
            <a:off x="0" y="562145"/>
            <a:ext cx="12372268" cy="5632311"/>
          </a:xfrm>
          <a:prstGeom prst="rect">
            <a:avLst/>
          </a:prstGeom>
        </p:spPr>
      </p:pic>
    </p:spTree>
    <p:extLst>
      <p:ext uri="{BB962C8B-B14F-4D97-AF65-F5344CB8AC3E}">
        <p14:creationId xmlns:p14="http://schemas.microsoft.com/office/powerpoint/2010/main" val="1516104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0"/>
                                        <p:tgtEl>
                                          <p:spTgt spid="3"/>
                                        </p:tgtEl>
                                        <p:attrNameLst>
                                          <p:attrName>ppt_y</p:attrName>
                                        </p:attrNameLst>
                                      </p:cBhvr>
                                      <p:tavLst>
                                        <p:tav tm="0">
                                          <p:val>
                                            <p:strVal val="#ppt_y+#ppt_h*1.125000"/>
                                          </p:val>
                                        </p:tav>
                                        <p:tav tm="100000">
                                          <p:val>
                                            <p:strVal val="#ppt_y"/>
                                          </p:val>
                                        </p:tav>
                                      </p:tavLst>
                                    </p:anim>
                                    <p:animEffect transition="in" filter="wipe(up)">
                                      <p:cBhvr>
                                        <p:cTn id="8" dur="10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3250D1-0025-C00A-985C-4B41F7988B9D}"/>
            </a:ext>
          </a:extLst>
        </p:cNvPr>
        <p:cNvGrpSpPr/>
        <p:nvPr/>
      </p:nvGrpSpPr>
      <p:grpSpPr>
        <a:xfrm>
          <a:off x="0" y="0"/>
          <a:ext cx="0" cy="0"/>
          <a:chOff x="0" y="0"/>
          <a:chExt cx="0" cy="0"/>
        </a:xfrm>
      </p:grpSpPr>
      <p:pic>
        <p:nvPicPr>
          <p:cNvPr id="11" name="Picture 10" descr="A blue rectangle with white dots&#10;&#10;Description automatically generated">
            <a:extLst>
              <a:ext uri="{FF2B5EF4-FFF2-40B4-BE49-F238E27FC236}">
                <a16:creationId xmlns:a16="http://schemas.microsoft.com/office/drawing/2014/main" id="{E5960373-673A-59FF-58FF-513A9C796C97}"/>
              </a:ext>
            </a:extLst>
          </p:cNvPr>
          <p:cNvPicPr>
            <a:picLocks noChangeAspect="1"/>
          </p:cNvPicPr>
          <p:nvPr/>
        </p:nvPicPr>
        <p:blipFill>
          <a:blip r:embed="rId2"/>
          <a:stretch>
            <a:fillRect/>
          </a:stretch>
        </p:blipFill>
        <p:spPr>
          <a:xfrm>
            <a:off x="0" y="-50701"/>
            <a:ext cx="12372268" cy="6959401"/>
          </a:xfrm>
          <a:prstGeom prst="rect">
            <a:avLst/>
          </a:prstGeom>
        </p:spPr>
      </p:pic>
      <p:sp>
        <p:nvSpPr>
          <p:cNvPr id="15" name="TextBox 14">
            <a:extLst>
              <a:ext uri="{FF2B5EF4-FFF2-40B4-BE49-F238E27FC236}">
                <a16:creationId xmlns:a16="http://schemas.microsoft.com/office/drawing/2014/main" id="{EA80E6E2-698F-11DC-757C-B5E77DC8B04E}"/>
              </a:ext>
            </a:extLst>
          </p:cNvPr>
          <p:cNvSpPr txBox="1"/>
          <p:nvPr/>
        </p:nvSpPr>
        <p:spPr>
          <a:xfrm>
            <a:off x="339516" y="235527"/>
            <a:ext cx="5846618" cy="5324535"/>
          </a:xfrm>
          <a:prstGeom prst="rect">
            <a:avLst/>
          </a:prstGeom>
          <a:noFill/>
        </p:spPr>
        <p:txBody>
          <a:bodyPr wrap="square">
            <a:spAutoFit/>
          </a:bodyPr>
          <a:lstStyle/>
          <a:p>
            <a:r>
              <a:rPr lang="en-US" sz="2000" dirty="0">
                <a:solidFill>
                  <a:schemeClr val="bg1"/>
                </a:solidFill>
                <a:latin typeface="Arial" panose="020B0604020202020204" pitchFamily="34" charset="0"/>
                <a:cs typeface="Arial" panose="020B0604020202020204" pitchFamily="34" charset="0"/>
              </a:rPr>
              <a:t>Jeremiah 1</a:t>
            </a:r>
          </a:p>
          <a:p>
            <a:r>
              <a:rPr lang="en-US" sz="2000" dirty="0">
                <a:solidFill>
                  <a:schemeClr val="bg1"/>
                </a:solidFill>
                <a:latin typeface="Arial" panose="020B0604020202020204" pitchFamily="34" charset="0"/>
                <a:cs typeface="Arial" panose="020B0604020202020204" pitchFamily="34" charset="0"/>
              </a:rPr>
              <a:t>New International Version</a:t>
            </a:r>
          </a:p>
          <a:p>
            <a:r>
              <a:rPr lang="en-US" sz="2000" dirty="0">
                <a:solidFill>
                  <a:schemeClr val="bg1"/>
                </a:solidFill>
                <a:latin typeface="Arial" panose="020B0604020202020204" pitchFamily="34" charset="0"/>
                <a:cs typeface="Arial" panose="020B0604020202020204" pitchFamily="34" charset="0"/>
              </a:rPr>
              <a:t>1 The words of Jeremiah son of Hilkiah, one of the priests at </a:t>
            </a:r>
            <a:r>
              <a:rPr lang="en-US" sz="2000" dirty="0" err="1">
                <a:solidFill>
                  <a:schemeClr val="bg1"/>
                </a:solidFill>
                <a:latin typeface="Arial" panose="020B0604020202020204" pitchFamily="34" charset="0"/>
                <a:cs typeface="Arial" panose="020B0604020202020204" pitchFamily="34" charset="0"/>
              </a:rPr>
              <a:t>Anathoth</a:t>
            </a:r>
            <a:r>
              <a:rPr lang="en-US" sz="2000" dirty="0">
                <a:solidFill>
                  <a:schemeClr val="bg1"/>
                </a:solidFill>
                <a:latin typeface="Arial" panose="020B0604020202020204" pitchFamily="34" charset="0"/>
                <a:cs typeface="Arial" panose="020B0604020202020204" pitchFamily="34" charset="0"/>
              </a:rPr>
              <a:t> in the territory of Benjamin. 2 The word of the Lord came to him in the thirteenth year of the reign of Josiah son of Amon king of Judah, 3 and through the reign of Jehoiakim son of Josiah king of Judah, down to the fifth month of the eleventh year of Zedekiah son of Josiah king of Judah, when the people of Jerusalem went into exile.</a:t>
            </a:r>
          </a:p>
          <a:p>
            <a:endParaRPr lang="en-US" sz="2000" dirty="0">
              <a:solidFill>
                <a:schemeClr val="bg1"/>
              </a:solidFill>
              <a:latin typeface="Arial" panose="020B0604020202020204" pitchFamily="34" charset="0"/>
              <a:cs typeface="Arial" panose="020B0604020202020204" pitchFamily="34" charset="0"/>
            </a:endParaRPr>
          </a:p>
          <a:p>
            <a:r>
              <a:rPr lang="en-US" sz="2000" dirty="0">
                <a:solidFill>
                  <a:schemeClr val="bg1"/>
                </a:solidFill>
                <a:latin typeface="Arial" panose="020B0604020202020204" pitchFamily="34" charset="0"/>
                <a:cs typeface="Arial" panose="020B0604020202020204" pitchFamily="34" charset="0"/>
              </a:rPr>
              <a:t>The Call of Jeremiah</a:t>
            </a:r>
          </a:p>
          <a:p>
            <a:r>
              <a:rPr lang="en-US" sz="2000" dirty="0">
                <a:solidFill>
                  <a:schemeClr val="bg1"/>
                </a:solidFill>
                <a:latin typeface="Arial" panose="020B0604020202020204" pitchFamily="34" charset="0"/>
                <a:cs typeface="Arial" panose="020B0604020202020204" pitchFamily="34" charset="0"/>
              </a:rPr>
              <a:t>4 The word of the Lord came to me, saying,</a:t>
            </a:r>
          </a:p>
          <a:p>
            <a:r>
              <a:rPr lang="en-US" sz="2000" dirty="0">
                <a:solidFill>
                  <a:schemeClr val="bg1"/>
                </a:solidFill>
                <a:latin typeface="Arial" panose="020B0604020202020204" pitchFamily="34" charset="0"/>
                <a:cs typeface="Arial" panose="020B0604020202020204" pitchFamily="34" charset="0"/>
              </a:rPr>
              <a:t>5 “Before I formed you in the womb I knew you,</a:t>
            </a:r>
            <a:br>
              <a:rPr lang="en-US" sz="2000" dirty="0">
                <a:solidFill>
                  <a:schemeClr val="bg1"/>
                </a:solidFill>
                <a:latin typeface="Arial" panose="020B0604020202020204" pitchFamily="34" charset="0"/>
                <a:cs typeface="Arial" panose="020B0604020202020204" pitchFamily="34" charset="0"/>
              </a:rPr>
            </a:br>
            <a:r>
              <a:rPr lang="en-US" sz="2000" dirty="0">
                <a:solidFill>
                  <a:schemeClr val="bg1"/>
                </a:solidFill>
                <a:latin typeface="Arial" panose="020B0604020202020204" pitchFamily="34" charset="0"/>
                <a:cs typeface="Arial" panose="020B0604020202020204" pitchFamily="34" charset="0"/>
              </a:rPr>
              <a:t>    before you were born I set you apart;</a:t>
            </a:r>
            <a:br>
              <a:rPr lang="en-US" sz="2000" dirty="0">
                <a:solidFill>
                  <a:schemeClr val="bg1"/>
                </a:solidFill>
                <a:latin typeface="Arial" panose="020B0604020202020204" pitchFamily="34" charset="0"/>
                <a:cs typeface="Arial" panose="020B0604020202020204" pitchFamily="34" charset="0"/>
              </a:rPr>
            </a:br>
            <a:r>
              <a:rPr lang="en-US" sz="2000" dirty="0">
                <a:solidFill>
                  <a:schemeClr val="bg1"/>
                </a:solidFill>
                <a:latin typeface="Arial" panose="020B0604020202020204" pitchFamily="34" charset="0"/>
                <a:cs typeface="Arial" panose="020B0604020202020204" pitchFamily="34" charset="0"/>
              </a:rPr>
              <a:t>    I appointed you as a prophet to the nations.”</a:t>
            </a:r>
          </a:p>
        </p:txBody>
      </p:sp>
      <p:sp>
        <p:nvSpPr>
          <p:cNvPr id="2" name="TextBox 1">
            <a:extLst>
              <a:ext uri="{FF2B5EF4-FFF2-40B4-BE49-F238E27FC236}">
                <a16:creationId xmlns:a16="http://schemas.microsoft.com/office/drawing/2014/main" id="{2952B6C9-3B61-7C48-CFEC-D2E7C252AC34}"/>
              </a:ext>
            </a:extLst>
          </p:cNvPr>
          <p:cNvSpPr txBox="1"/>
          <p:nvPr/>
        </p:nvSpPr>
        <p:spPr>
          <a:xfrm>
            <a:off x="6345382" y="235527"/>
            <a:ext cx="5846618" cy="5324535"/>
          </a:xfrm>
          <a:prstGeom prst="rect">
            <a:avLst/>
          </a:prstGeom>
          <a:noFill/>
        </p:spPr>
        <p:txBody>
          <a:bodyPr wrap="square">
            <a:spAutoFit/>
          </a:bodyPr>
          <a:lstStyle/>
          <a:p>
            <a:r>
              <a:rPr lang="en-US" sz="2000" b="1" dirty="0">
                <a:solidFill>
                  <a:schemeClr val="bg2"/>
                </a:solidFill>
                <a:latin typeface="Arial" panose="020B0604020202020204" pitchFamily="34" charset="0"/>
                <a:cs typeface="Arial" panose="020B0604020202020204" pitchFamily="34" charset="0"/>
              </a:rPr>
              <a:t>Jeremia 1</a:t>
            </a:r>
          </a:p>
          <a:p>
            <a:r>
              <a:rPr lang="en-US" sz="2000" b="1" dirty="0">
                <a:solidFill>
                  <a:schemeClr val="bg2"/>
                </a:solidFill>
                <a:effectLst/>
                <a:latin typeface="Arial" panose="020B0604020202020204" pitchFamily="34" charset="0"/>
                <a:cs typeface="Arial" panose="020B0604020202020204" pitchFamily="34" charset="0"/>
              </a:rPr>
              <a:t>Svenska </a:t>
            </a:r>
            <a:r>
              <a:rPr lang="en-US" sz="2000" b="1" dirty="0" err="1">
                <a:solidFill>
                  <a:schemeClr val="bg2"/>
                </a:solidFill>
                <a:effectLst/>
                <a:latin typeface="Arial" panose="020B0604020202020204" pitchFamily="34" charset="0"/>
                <a:cs typeface="Arial" panose="020B0604020202020204" pitchFamily="34" charset="0"/>
              </a:rPr>
              <a:t>Folkbibeln</a:t>
            </a:r>
            <a:r>
              <a:rPr lang="en-US" sz="2000" b="1" dirty="0">
                <a:solidFill>
                  <a:schemeClr val="bg2"/>
                </a:solidFill>
                <a:effectLst/>
                <a:latin typeface="Arial" panose="020B0604020202020204" pitchFamily="34" charset="0"/>
                <a:cs typeface="Arial" panose="020B0604020202020204" pitchFamily="34" charset="0"/>
              </a:rPr>
              <a:t> 2015</a:t>
            </a:r>
          </a:p>
          <a:p>
            <a:r>
              <a:rPr lang="en-US" sz="2000" dirty="0">
                <a:solidFill>
                  <a:schemeClr val="bg2"/>
                </a:solidFill>
                <a:latin typeface="Arial" panose="020B0604020202020204" pitchFamily="34" charset="0"/>
                <a:cs typeface="Arial" panose="020B0604020202020204" pitchFamily="34" charset="0"/>
              </a:rPr>
              <a:t>1  Detta </a:t>
            </a:r>
            <a:r>
              <a:rPr lang="en-US" sz="2000" dirty="0" err="1">
                <a:solidFill>
                  <a:schemeClr val="bg2"/>
                </a:solidFill>
                <a:latin typeface="Arial" panose="020B0604020202020204" pitchFamily="34" charset="0"/>
                <a:cs typeface="Arial" panose="020B0604020202020204" pitchFamily="34" charset="0"/>
              </a:rPr>
              <a:t>är</a:t>
            </a:r>
            <a:r>
              <a:rPr lang="en-US" sz="2000" dirty="0">
                <a:solidFill>
                  <a:schemeClr val="bg2"/>
                </a:solidFill>
                <a:latin typeface="Arial" panose="020B0604020202020204" pitchFamily="34" charset="0"/>
                <a:cs typeface="Arial" panose="020B0604020202020204" pitchFamily="34" charset="0"/>
              </a:rPr>
              <a:t> Jeremias ord.</a:t>
            </a:r>
          </a:p>
          <a:p>
            <a:r>
              <a:rPr lang="en-US" sz="2000" dirty="0">
                <a:solidFill>
                  <a:schemeClr val="bg2"/>
                </a:solidFill>
                <a:latin typeface="Arial" panose="020B0604020202020204" pitchFamily="34" charset="0"/>
                <a:cs typeface="Arial" panose="020B0604020202020204" pitchFamily="34" charset="0"/>
              </a:rPr>
              <a:t>Jeremia, </a:t>
            </a:r>
            <a:r>
              <a:rPr lang="en-US" sz="2000" dirty="0" err="1">
                <a:solidFill>
                  <a:schemeClr val="bg2"/>
                </a:solidFill>
                <a:latin typeface="Arial" panose="020B0604020202020204" pitchFamily="34" charset="0"/>
                <a:cs typeface="Arial" panose="020B0604020202020204" pitchFamily="34" charset="0"/>
              </a:rPr>
              <a:t>Hilkias</a:t>
            </a:r>
            <a:r>
              <a:rPr lang="en-US" sz="2000" dirty="0">
                <a:solidFill>
                  <a:schemeClr val="bg2"/>
                </a:solidFill>
                <a:latin typeface="Arial" panose="020B0604020202020204" pitchFamily="34" charset="0"/>
                <a:cs typeface="Arial" panose="020B0604020202020204" pitchFamily="34" charset="0"/>
              </a:rPr>
              <a:t> son, var </a:t>
            </a:r>
            <a:r>
              <a:rPr lang="en-US" sz="2000" dirty="0" err="1">
                <a:solidFill>
                  <a:schemeClr val="bg2"/>
                </a:solidFill>
                <a:latin typeface="Arial" panose="020B0604020202020204" pitchFamily="34" charset="0"/>
                <a:cs typeface="Arial" panose="020B0604020202020204" pitchFamily="34" charset="0"/>
              </a:rPr>
              <a:t>en</a:t>
            </a:r>
            <a:r>
              <a:rPr lang="en-US" sz="2000" dirty="0">
                <a:solidFill>
                  <a:schemeClr val="bg2"/>
                </a:solidFill>
                <a:latin typeface="Arial" panose="020B0604020202020204" pitchFamily="34" charset="0"/>
                <a:cs typeface="Arial" panose="020B0604020202020204" pitchFamily="34" charset="0"/>
              </a:rPr>
              <a:t> av </a:t>
            </a:r>
            <a:r>
              <a:rPr lang="en-US" sz="2000" dirty="0" err="1">
                <a:solidFill>
                  <a:schemeClr val="bg2"/>
                </a:solidFill>
                <a:latin typeface="Arial" panose="020B0604020202020204" pitchFamily="34" charset="0"/>
                <a:cs typeface="Arial" panose="020B0604020202020204" pitchFamily="34" charset="0"/>
              </a:rPr>
              <a:t>prästerna</a:t>
            </a:r>
            <a:r>
              <a:rPr lang="en-US" sz="2000" dirty="0">
                <a:solidFill>
                  <a:schemeClr val="bg2"/>
                </a:solidFill>
                <a:latin typeface="Arial" panose="020B0604020202020204" pitchFamily="34" charset="0"/>
                <a:cs typeface="Arial" panose="020B0604020202020204" pitchFamily="34" charset="0"/>
              </a:rPr>
              <a:t> </a:t>
            </a:r>
            <a:r>
              <a:rPr lang="en-US" sz="2000" dirty="0" err="1">
                <a:solidFill>
                  <a:schemeClr val="bg2"/>
                </a:solidFill>
                <a:latin typeface="Arial" panose="020B0604020202020204" pitchFamily="34" charset="0"/>
                <a:cs typeface="Arial" panose="020B0604020202020204" pitchFamily="34" charset="0"/>
              </a:rPr>
              <a:t>i</a:t>
            </a:r>
            <a:r>
              <a:rPr lang="en-US" sz="2000" dirty="0">
                <a:solidFill>
                  <a:schemeClr val="bg2"/>
                </a:solidFill>
                <a:latin typeface="Arial" panose="020B0604020202020204" pitchFamily="34" charset="0"/>
                <a:cs typeface="Arial" panose="020B0604020202020204" pitchFamily="34" charset="0"/>
              </a:rPr>
              <a:t> </a:t>
            </a:r>
            <a:r>
              <a:rPr lang="en-US" sz="2000" dirty="0" err="1">
                <a:solidFill>
                  <a:schemeClr val="bg2"/>
                </a:solidFill>
                <a:latin typeface="Arial" panose="020B0604020202020204" pitchFamily="34" charset="0"/>
                <a:cs typeface="Arial" panose="020B0604020202020204" pitchFamily="34" charset="0"/>
              </a:rPr>
              <a:t>Anatot</a:t>
            </a:r>
            <a:r>
              <a:rPr lang="en-US" sz="2000" dirty="0">
                <a:solidFill>
                  <a:schemeClr val="bg2"/>
                </a:solidFill>
                <a:latin typeface="Arial" panose="020B0604020202020204" pitchFamily="34" charset="0"/>
                <a:cs typeface="Arial" panose="020B0604020202020204" pitchFamily="34" charset="0"/>
              </a:rPr>
              <a:t> </a:t>
            </a:r>
            <a:r>
              <a:rPr lang="en-US" sz="2000" dirty="0" err="1">
                <a:solidFill>
                  <a:schemeClr val="bg2"/>
                </a:solidFill>
                <a:latin typeface="Arial" panose="020B0604020202020204" pitchFamily="34" charset="0"/>
                <a:cs typeface="Arial" panose="020B0604020202020204" pitchFamily="34" charset="0"/>
              </a:rPr>
              <a:t>i</a:t>
            </a:r>
            <a:r>
              <a:rPr lang="en-US" sz="2000" dirty="0">
                <a:solidFill>
                  <a:schemeClr val="bg2"/>
                </a:solidFill>
                <a:latin typeface="Arial" panose="020B0604020202020204" pitchFamily="34" charset="0"/>
                <a:cs typeface="Arial" panose="020B0604020202020204" pitchFamily="34" charset="0"/>
              </a:rPr>
              <a:t> Benjamins land. </a:t>
            </a:r>
            <a:r>
              <a:rPr lang="en-US" sz="2000" baseline="30000" dirty="0">
                <a:solidFill>
                  <a:schemeClr val="bg2"/>
                </a:solidFill>
                <a:latin typeface="Arial" panose="020B0604020202020204" pitchFamily="34" charset="0"/>
                <a:cs typeface="Arial" panose="020B0604020202020204" pitchFamily="34" charset="0"/>
              </a:rPr>
              <a:t>2 </a:t>
            </a:r>
            <a:r>
              <a:rPr lang="en-US" sz="2000" dirty="0">
                <a:solidFill>
                  <a:schemeClr val="bg2"/>
                </a:solidFill>
                <a:latin typeface="Arial" panose="020B0604020202020204" pitchFamily="34" charset="0"/>
                <a:cs typeface="Arial" panose="020B0604020202020204" pitchFamily="34" charset="0"/>
              </a:rPr>
              <a:t> </a:t>
            </a:r>
            <a:r>
              <a:rPr lang="en-US" sz="2000" cap="small" dirty="0" err="1">
                <a:solidFill>
                  <a:schemeClr val="bg2"/>
                </a:solidFill>
                <a:effectLst/>
                <a:latin typeface="Arial" panose="020B0604020202020204" pitchFamily="34" charset="0"/>
                <a:cs typeface="Arial" panose="020B0604020202020204" pitchFamily="34" charset="0"/>
              </a:rPr>
              <a:t>Herrens</a:t>
            </a:r>
            <a:r>
              <a:rPr lang="en-US" sz="2000" dirty="0">
                <a:solidFill>
                  <a:schemeClr val="bg2"/>
                </a:solidFill>
                <a:latin typeface="Arial" panose="020B0604020202020204" pitchFamily="34" charset="0"/>
                <a:cs typeface="Arial" panose="020B0604020202020204" pitchFamily="34" charset="0"/>
              </a:rPr>
              <a:t> </a:t>
            </a:r>
            <a:r>
              <a:rPr lang="en-US" sz="2000" dirty="0" err="1">
                <a:solidFill>
                  <a:schemeClr val="bg2"/>
                </a:solidFill>
                <a:latin typeface="Arial" panose="020B0604020202020204" pitchFamily="34" charset="0"/>
                <a:cs typeface="Arial" panose="020B0604020202020204" pitchFamily="34" charset="0"/>
              </a:rPr>
              <a:t>ord</a:t>
            </a:r>
            <a:r>
              <a:rPr lang="en-US" sz="2000" dirty="0">
                <a:solidFill>
                  <a:schemeClr val="bg2"/>
                </a:solidFill>
                <a:latin typeface="Arial" panose="020B0604020202020204" pitchFamily="34" charset="0"/>
                <a:cs typeface="Arial" panose="020B0604020202020204" pitchFamily="34" charset="0"/>
              </a:rPr>
              <a:t> </a:t>
            </a:r>
            <a:r>
              <a:rPr lang="en-US" sz="2000" dirty="0" err="1">
                <a:solidFill>
                  <a:schemeClr val="bg2"/>
                </a:solidFill>
                <a:latin typeface="Arial" panose="020B0604020202020204" pitchFamily="34" charset="0"/>
                <a:cs typeface="Arial" panose="020B0604020202020204" pitchFamily="34" charset="0"/>
              </a:rPr>
              <a:t>kom</a:t>
            </a:r>
            <a:r>
              <a:rPr lang="en-US" sz="2000" dirty="0">
                <a:solidFill>
                  <a:schemeClr val="bg2"/>
                </a:solidFill>
                <a:latin typeface="Arial" panose="020B0604020202020204" pitchFamily="34" charset="0"/>
                <a:cs typeface="Arial" panose="020B0604020202020204" pitchFamily="34" charset="0"/>
              </a:rPr>
              <a:t> till </a:t>
            </a:r>
            <a:r>
              <a:rPr lang="en-US" sz="2000" dirty="0" err="1">
                <a:solidFill>
                  <a:schemeClr val="bg2"/>
                </a:solidFill>
                <a:latin typeface="Arial" panose="020B0604020202020204" pitchFamily="34" charset="0"/>
                <a:cs typeface="Arial" panose="020B0604020202020204" pitchFamily="34" charset="0"/>
              </a:rPr>
              <a:t>honom</a:t>
            </a:r>
            <a:r>
              <a:rPr lang="en-US" sz="2000" dirty="0">
                <a:solidFill>
                  <a:schemeClr val="bg2"/>
                </a:solidFill>
                <a:latin typeface="Arial" panose="020B0604020202020204" pitchFamily="34" charset="0"/>
                <a:cs typeface="Arial" panose="020B0604020202020204" pitchFamily="34" charset="0"/>
              </a:rPr>
              <a:t> </a:t>
            </a:r>
            <a:r>
              <a:rPr lang="en-US" sz="2000" dirty="0" err="1">
                <a:solidFill>
                  <a:schemeClr val="bg2"/>
                </a:solidFill>
                <a:latin typeface="Arial" panose="020B0604020202020204" pitchFamily="34" charset="0"/>
                <a:cs typeface="Arial" panose="020B0604020202020204" pitchFamily="34" charset="0"/>
              </a:rPr>
              <a:t>i</a:t>
            </a:r>
            <a:r>
              <a:rPr lang="en-US" sz="2000" dirty="0">
                <a:solidFill>
                  <a:schemeClr val="bg2"/>
                </a:solidFill>
                <a:latin typeface="Arial" panose="020B0604020202020204" pitchFamily="34" charset="0"/>
                <a:cs typeface="Arial" panose="020B0604020202020204" pitchFamily="34" charset="0"/>
              </a:rPr>
              <a:t> Juda kung Josias, </a:t>
            </a:r>
            <a:r>
              <a:rPr lang="en-US" sz="2000" dirty="0" err="1">
                <a:solidFill>
                  <a:schemeClr val="bg2"/>
                </a:solidFill>
                <a:latin typeface="Arial" panose="020B0604020202020204" pitchFamily="34" charset="0"/>
                <a:cs typeface="Arial" panose="020B0604020202020204" pitchFamily="34" charset="0"/>
              </a:rPr>
              <a:t>Amons</a:t>
            </a:r>
            <a:r>
              <a:rPr lang="en-US" sz="2000" dirty="0">
                <a:solidFill>
                  <a:schemeClr val="bg2"/>
                </a:solidFill>
                <a:latin typeface="Arial" panose="020B0604020202020204" pitchFamily="34" charset="0"/>
                <a:cs typeface="Arial" panose="020B0604020202020204" pitchFamily="34" charset="0"/>
              </a:rPr>
              <a:t> sons, </a:t>
            </a:r>
            <a:r>
              <a:rPr lang="en-US" sz="2000" dirty="0" err="1">
                <a:solidFill>
                  <a:schemeClr val="bg2"/>
                </a:solidFill>
                <a:latin typeface="Arial" panose="020B0604020202020204" pitchFamily="34" charset="0"/>
                <a:cs typeface="Arial" panose="020B0604020202020204" pitchFamily="34" charset="0"/>
              </a:rPr>
              <a:t>trettonde</a:t>
            </a:r>
            <a:r>
              <a:rPr lang="en-US" sz="2000" dirty="0">
                <a:solidFill>
                  <a:schemeClr val="bg2"/>
                </a:solidFill>
                <a:latin typeface="Arial" panose="020B0604020202020204" pitchFamily="34" charset="0"/>
                <a:cs typeface="Arial" panose="020B0604020202020204" pitchFamily="34" charset="0"/>
              </a:rPr>
              <a:t> </a:t>
            </a:r>
            <a:r>
              <a:rPr lang="en-US" sz="2000" dirty="0" err="1">
                <a:solidFill>
                  <a:schemeClr val="bg2"/>
                </a:solidFill>
                <a:latin typeface="Arial" panose="020B0604020202020204" pitchFamily="34" charset="0"/>
                <a:cs typeface="Arial" panose="020B0604020202020204" pitchFamily="34" charset="0"/>
              </a:rPr>
              <a:t>regeringsår</a:t>
            </a:r>
            <a:r>
              <a:rPr lang="en-US" sz="2000" dirty="0">
                <a:solidFill>
                  <a:schemeClr val="bg2"/>
                </a:solidFill>
                <a:latin typeface="Arial" panose="020B0604020202020204" pitchFamily="34" charset="0"/>
                <a:cs typeface="Arial" panose="020B0604020202020204" pitchFamily="34" charset="0"/>
              </a:rPr>
              <a:t>, </a:t>
            </a:r>
            <a:r>
              <a:rPr lang="en-US" sz="2000" baseline="30000" dirty="0">
                <a:solidFill>
                  <a:schemeClr val="bg2"/>
                </a:solidFill>
                <a:latin typeface="Arial" panose="020B0604020202020204" pitchFamily="34" charset="0"/>
                <a:cs typeface="Arial" panose="020B0604020202020204" pitchFamily="34" charset="0"/>
              </a:rPr>
              <a:t>3 </a:t>
            </a:r>
            <a:r>
              <a:rPr lang="en-US" sz="2000" dirty="0">
                <a:solidFill>
                  <a:schemeClr val="bg2"/>
                </a:solidFill>
                <a:latin typeface="Arial" panose="020B0604020202020204" pitchFamily="34" charset="0"/>
                <a:cs typeface="Arial" panose="020B0604020202020204" pitchFamily="34" charset="0"/>
              </a:rPr>
              <a:t> </a:t>
            </a:r>
            <a:r>
              <a:rPr lang="en-US" sz="2000" dirty="0" err="1">
                <a:solidFill>
                  <a:schemeClr val="bg2"/>
                </a:solidFill>
                <a:latin typeface="Arial" panose="020B0604020202020204" pitchFamily="34" charset="0"/>
                <a:cs typeface="Arial" panose="020B0604020202020204" pitchFamily="34" charset="0"/>
              </a:rPr>
              <a:t>och</a:t>
            </a:r>
            <a:r>
              <a:rPr lang="en-US" sz="2000" dirty="0">
                <a:solidFill>
                  <a:schemeClr val="bg2"/>
                </a:solidFill>
                <a:latin typeface="Arial" panose="020B0604020202020204" pitchFamily="34" charset="0"/>
                <a:cs typeface="Arial" panose="020B0604020202020204" pitchFamily="34" charset="0"/>
              </a:rPr>
              <a:t> sedan under Juda kung </a:t>
            </a:r>
            <a:r>
              <a:rPr lang="en-US" sz="2000" dirty="0" err="1">
                <a:solidFill>
                  <a:schemeClr val="bg2"/>
                </a:solidFill>
                <a:latin typeface="Arial" panose="020B0604020202020204" pitchFamily="34" charset="0"/>
                <a:cs typeface="Arial" panose="020B0604020202020204" pitchFamily="34" charset="0"/>
              </a:rPr>
              <a:t>Jojakim</a:t>
            </a:r>
            <a:r>
              <a:rPr lang="en-US" sz="2000" dirty="0">
                <a:solidFill>
                  <a:schemeClr val="bg2"/>
                </a:solidFill>
                <a:latin typeface="Arial" panose="020B0604020202020204" pitchFamily="34" charset="0"/>
                <a:cs typeface="Arial" panose="020B0604020202020204" pitchFamily="34" charset="0"/>
              </a:rPr>
              <a:t>, Josias son, </a:t>
            </a:r>
            <a:r>
              <a:rPr lang="en-US" sz="2000" dirty="0" err="1">
                <a:solidFill>
                  <a:schemeClr val="bg2"/>
                </a:solidFill>
                <a:latin typeface="Arial" panose="020B0604020202020204" pitchFamily="34" charset="0"/>
                <a:cs typeface="Arial" panose="020B0604020202020204" pitchFamily="34" charset="0"/>
              </a:rPr>
              <a:t>ända</a:t>
            </a:r>
            <a:r>
              <a:rPr lang="en-US" sz="2000" dirty="0">
                <a:solidFill>
                  <a:schemeClr val="bg2"/>
                </a:solidFill>
                <a:latin typeface="Arial" panose="020B0604020202020204" pitchFamily="34" charset="0"/>
                <a:cs typeface="Arial" panose="020B0604020202020204" pitchFamily="34" charset="0"/>
              </a:rPr>
              <a:t> till </a:t>
            </a:r>
            <a:r>
              <a:rPr lang="en-US" sz="2000" dirty="0" err="1">
                <a:solidFill>
                  <a:schemeClr val="bg2"/>
                </a:solidFill>
                <a:latin typeface="Arial" panose="020B0604020202020204" pitchFamily="34" charset="0"/>
                <a:cs typeface="Arial" panose="020B0604020202020204" pitchFamily="34" charset="0"/>
              </a:rPr>
              <a:t>slutet</a:t>
            </a:r>
            <a:r>
              <a:rPr lang="en-US" sz="2000" dirty="0">
                <a:solidFill>
                  <a:schemeClr val="bg2"/>
                </a:solidFill>
                <a:latin typeface="Arial" panose="020B0604020202020204" pitchFamily="34" charset="0"/>
                <a:cs typeface="Arial" panose="020B0604020202020204" pitchFamily="34" charset="0"/>
              </a:rPr>
              <a:t> av Juda kung </a:t>
            </a:r>
            <a:r>
              <a:rPr lang="en-US" sz="2000" dirty="0" err="1">
                <a:solidFill>
                  <a:schemeClr val="bg2"/>
                </a:solidFill>
                <a:latin typeface="Arial" panose="020B0604020202020204" pitchFamily="34" charset="0"/>
                <a:cs typeface="Arial" panose="020B0604020202020204" pitchFamily="34" charset="0"/>
              </a:rPr>
              <a:t>Sidkias</a:t>
            </a:r>
            <a:r>
              <a:rPr lang="en-US" sz="2000" dirty="0">
                <a:solidFill>
                  <a:schemeClr val="bg2"/>
                </a:solidFill>
                <a:latin typeface="Arial" panose="020B0604020202020204" pitchFamily="34" charset="0"/>
                <a:cs typeface="Arial" panose="020B0604020202020204" pitchFamily="34" charset="0"/>
              </a:rPr>
              <a:t>, Josias sons, </a:t>
            </a:r>
            <a:r>
              <a:rPr lang="en-US" sz="2000" dirty="0" err="1">
                <a:solidFill>
                  <a:schemeClr val="bg2"/>
                </a:solidFill>
                <a:latin typeface="Arial" panose="020B0604020202020204" pitchFamily="34" charset="0"/>
                <a:cs typeface="Arial" panose="020B0604020202020204" pitchFamily="34" charset="0"/>
              </a:rPr>
              <a:t>elfte</a:t>
            </a:r>
            <a:r>
              <a:rPr lang="en-US" sz="2000" dirty="0">
                <a:solidFill>
                  <a:schemeClr val="bg2"/>
                </a:solidFill>
                <a:latin typeface="Arial" panose="020B0604020202020204" pitchFamily="34" charset="0"/>
                <a:cs typeface="Arial" panose="020B0604020202020204" pitchFamily="34" charset="0"/>
              </a:rPr>
              <a:t> </a:t>
            </a:r>
            <a:r>
              <a:rPr lang="en-US" sz="2000" dirty="0" err="1">
                <a:solidFill>
                  <a:schemeClr val="bg2"/>
                </a:solidFill>
                <a:latin typeface="Arial" panose="020B0604020202020204" pitchFamily="34" charset="0"/>
                <a:cs typeface="Arial" panose="020B0604020202020204" pitchFamily="34" charset="0"/>
              </a:rPr>
              <a:t>regeringsår</a:t>
            </a:r>
            <a:r>
              <a:rPr lang="en-US" sz="2000" baseline="30000" dirty="0">
                <a:solidFill>
                  <a:schemeClr val="bg2"/>
                </a:solidFill>
                <a:latin typeface="Arial" panose="020B0604020202020204" pitchFamily="34" charset="0"/>
                <a:cs typeface="Arial" panose="020B0604020202020204" pitchFamily="34" charset="0"/>
              </a:rPr>
              <a:t> </a:t>
            </a:r>
            <a:r>
              <a:rPr lang="en-US" sz="2000" dirty="0" err="1">
                <a:solidFill>
                  <a:schemeClr val="bg2"/>
                </a:solidFill>
                <a:latin typeface="Arial" panose="020B0604020202020204" pitchFamily="34" charset="0"/>
                <a:cs typeface="Arial" panose="020B0604020202020204" pitchFamily="34" charset="0"/>
              </a:rPr>
              <a:t>då</a:t>
            </a:r>
            <a:r>
              <a:rPr lang="en-US" sz="2000" dirty="0">
                <a:solidFill>
                  <a:schemeClr val="bg2"/>
                </a:solidFill>
                <a:latin typeface="Arial" panose="020B0604020202020204" pitchFamily="34" charset="0"/>
                <a:cs typeface="Arial" panose="020B0604020202020204" pitchFamily="34" charset="0"/>
              </a:rPr>
              <a:t> </a:t>
            </a:r>
            <a:r>
              <a:rPr lang="en-US" sz="2000" dirty="0" err="1">
                <a:solidFill>
                  <a:schemeClr val="bg2"/>
                </a:solidFill>
                <a:latin typeface="Arial" panose="020B0604020202020204" pitchFamily="34" charset="0"/>
                <a:cs typeface="Arial" panose="020B0604020202020204" pitchFamily="34" charset="0"/>
              </a:rPr>
              <a:t>Jerusalems</a:t>
            </a:r>
            <a:r>
              <a:rPr lang="en-US" sz="2000" dirty="0">
                <a:solidFill>
                  <a:schemeClr val="bg2"/>
                </a:solidFill>
                <a:latin typeface="Arial" panose="020B0604020202020204" pitchFamily="34" charset="0"/>
                <a:cs typeface="Arial" panose="020B0604020202020204" pitchFamily="34" charset="0"/>
              </a:rPr>
              <a:t> </a:t>
            </a:r>
            <a:r>
              <a:rPr lang="en-US" sz="2000" dirty="0" err="1">
                <a:solidFill>
                  <a:schemeClr val="bg2"/>
                </a:solidFill>
                <a:latin typeface="Arial" panose="020B0604020202020204" pitchFamily="34" charset="0"/>
                <a:cs typeface="Arial" panose="020B0604020202020204" pitchFamily="34" charset="0"/>
              </a:rPr>
              <a:t>invånare</a:t>
            </a:r>
            <a:r>
              <a:rPr lang="en-US" sz="2000" dirty="0">
                <a:solidFill>
                  <a:schemeClr val="bg2"/>
                </a:solidFill>
                <a:latin typeface="Arial" panose="020B0604020202020204" pitchFamily="34" charset="0"/>
                <a:cs typeface="Arial" panose="020B0604020202020204" pitchFamily="34" charset="0"/>
              </a:rPr>
              <a:t> </a:t>
            </a:r>
            <a:r>
              <a:rPr lang="en-US" sz="2000" dirty="0" err="1">
                <a:solidFill>
                  <a:schemeClr val="bg2"/>
                </a:solidFill>
                <a:latin typeface="Arial" panose="020B0604020202020204" pitchFamily="34" charset="0"/>
                <a:cs typeface="Arial" panose="020B0604020202020204" pitchFamily="34" charset="0"/>
              </a:rPr>
              <a:t>fördes</a:t>
            </a:r>
            <a:r>
              <a:rPr lang="en-US" sz="2000" dirty="0">
                <a:solidFill>
                  <a:schemeClr val="bg2"/>
                </a:solidFill>
                <a:latin typeface="Arial" panose="020B0604020202020204" pitchFamily="34" charset="0"/>
                <a:cs typeface="Arial" panose="020B0604020202020204" pitchFamily="34" charset="0"/>
              </a:rPr>
              <a:t> bort </a:t>
            </a:r>
            <a:r>
              <a:rPr lang="en-US" sz="2000" dirty="0" err="1">
                <a:solidFill>
                  <a:schemeClr val="bg2"/>
                </a:solidFill>
                <a:latin typeface="Arial" panose="020B0604020202020204" pitchFamily="34" charset="0"/>
                <a:cs typeface="Arial" panose="020B0604020202020204" pitchFamily="34" charset="0"/>
              </a:rPr>
              <a:t>i</a:t>
            </a:r>
            <a:r>
              <a:rPr lang="en-US" sz="2000" dirty="0">
                <a:solidFill>
                  <a:schemeClr val="bg2"/>
                </a:solidFill>
                <a:latin typeface="Arial" panose="020B0604020202020204" pitchFamily="34" charset="0"/>
                <a:cs typeface="Arial" panose="020B0604020202020204" pitchFamily="34" charset="0"/>
              </a:rPr>
              <a:t> </a:t>
            </a:r>
            <a:r>
              <a:rPr lang="en-US" sz="2000" dirty="0" err="1">
                <a:solidFill>
                  <a:schemeClr val="bg2"/>
                </a:solidFill>
                <a:latin typeface="Arial" panose="020B0604020202020204" pitchFamily="34" charset="0"/>
                <a:cs typeface="Arial" panose="020B0604020202020204" pitchFamily="34" charset="0"/>
              </a:rPr>
              <a:t>fångenskap</a:t>
            </a:r>
            <a:r>
              <a:rPr lang="en-US" sz="2000" dirty="0">
                <a:solidFill>
                  <a:schemeClr val="bg2"/>
                </a:solidFill>
                <a:latin typeface="Arial" panose="020B0604020202020204" pitchFamily="34" charset="0"/>
                <a:cs typeface="Arial" panose="020B0604020202020204" pitchFamily="34" charset="0"/>
              </a:rPr>
              <a:t> </a:t>
            </a:r>
            <a:r>
              <a:rPr lang="en-US" sz="2000" dirty="0" err="1">
                <a:solidFill>
                  <a:schemeClr val="bg2"/>
                </a:solidFill>
                <a:latin typeface="Arial" panose="020B0604020202020204" pitchFamily="34" charset="0"/>
                <a:cs typeface="Arial" panose="020B0604020202020204" pitchFamily="34" charset="0"/>
              </a:rPr>
              <a:t>i</a:t>
            </a:r>
            <a:r>
              <a:rPr lang="en-US" sz="2000" dirty="0">
                <a:solidFill>
                  <a:schemeClr val="bg2"/>
                </a:solidFill>
                <a:latin typeface="Arial" panose="020B0604020202020204" pitchFamily="34" charset="0"/>
                <a:cs typeface="Arial" panose="020B0604020202020204" pitchFamily="34" charset="0"/>
              </a:rPr>
              <a:t> </a:t>
            </a:r>
            <a:r>
              <a:rPr lang="en-US" sz="2000" dirty="0" err="1">
                <a:solidFill>
                  <a:schemeClr val="bg2"/>
                </a:solidFill>
                <a:latin typeface="Arial" panose="020B0604020202020204" pitchFamily="34" charset="0"/>
                <a:cs typeface="Arial" panose="020B0604020202020204" pitchFamily="34" charset="0"/>
              </a:rPr>
              <a:t>femte</a:t>
            </a:r>
            <a:r>
              <a:rPr lang="en-US" sz="2000" dirty="0">
                <a:solidFill>
                  <a:schemeClr val="bg2"/>
                </a:solidFill>
                <a:latin typeface="Arial" panose="020B0604020202020204" pitchFamily="34" charset="0"/>
                <a:cs typeface="Arial" panose="020B0604020202020204" pitchFamily="34" charset="0"/>
              </a:rPr>
              <a:t> </a:t>
            </a:r>
            <a:r>
              <a:rPr lang="en-US" sz="2000" dirty="0" err="1">
                <a:solidFill>
                  <a:schemeClr val="bg2"/>
                </a:solidFill>
                <a:latin typeface="Arial" panose="020B0604020202020204" pitchFamily="34" charset="0"/>
                <a:cs typeface="Arial" panose="020B0604020202020204" pitchFamily="34" charset="0"/>
              </a:rPr>
              <a:t>månaden</a:t>
            </a:r>
            <a:r>
              <a:rPr lang="en-US" sz="2000" dirty="0">
                <a:solidFill>
                  <a:schemeClr val="bg2"/>
                </a:solidFill>
                <a:latin typeface="Arial" panose="020B0604020202020204" pitchFamily="34" charset="0"/>
                <a:cs typeface="Arial" panose="020B0604020202020204" pitchFamily="34" charset="0"/>
              </a:rPr>
              <a:t>.</a:t>
            </a:r>
          </a:p>
          <a:p>
            <a:endParaRPr lang="en-US" sz="2000" dirty="0">
              <a:solidFill>
                <a:schemeClr val="bg2"/>
              </a:solidFill>
              <a:latin typeface="Arial" panose="020B0604020202020204" pitchFamily="34" charset="0"/>
              <a:cs typeface="Arial" panose="020B0604020202020204" pitchFamily="34" charset="0"/>
            </a:endParaRPr>
          </a:p>
          <a:p>
            <a:r>
              <a:rPr lang="en-US" sz="2000" b="1" dirty="0">
                <a:solidFill>
                  <a:schemeClr val="bg2"/>
                </a:solidFill>
                <a:latin typeface="Arial" panose="020B0604020202020204" pitchFamily="34" charset="0"/>
                <a:cs typeface="Arial" panose="020B0604020202020204" pitchFamily="34" charset="0"/>
              </a:rPr>
              <a:t>Jeremias </a:t>
            </a:r>
            <a:r>
              <a:rPr lang="en-US" sz="2000" b="1" dirty="0" err="1">
                <a:solidFill>
                  <a:schemeClr val="bg2"/>
                </a:solidFill>
                <a:latin typeface="Arial" panose="020B0604020202020204" pitchFamily="34" charset="0"/>
                <a:cs typeface="Arial" panose="020B0604020202020204" pitchFamily="34" charset="0"/>
              </a:rPr>
              <a:t>kallelse</a:t>
            </a:r>
            <a:endParaRPr lang="en-US" sz="2000" b="1" dirty="0">
              <a:solidFill>
                <a:schemeClr val="bg2"/>
              </a:solidFill>
              <a:latin typeface="Arial" panose="020B0604020202020204" pitchFamily="34" charset="0"/>
              <a:cs typeface="Arial" panose="020B0604020202020204" pitchFamily="34" charset="0"/>
            </a:endParaRPr>
          </a:p>
          <a:p>
            <a:r>
              <a:rPr lang="en-US" sz="2000" baseline="30000" dirty="0">
                <a:solidFill>
                  <a:schemeClr val="bg2"/>
                </a:solidFill>
                <a:latin typeface="Arial" panose="020B0604020202020204" pitchFamily="34" charset="0"/>
                <a:cs typeface="Arial" panose="020B0604020202020204" pitchFamily="34" charset="0"/>
              </a:rPr>
              <a:t>4 </a:t>
            </a:r>
            <a:r>
              <a:rPr lang="en-US" sz="2000" cap="small" dirty="0" err="1">
                <a:solidFill>
                  <a:schemeClr val="bg2"/>
                </a:solidFill>
                <a:effectLst/>
                <a:latin typeface="Arial" panose="020B0604020202020204" pitchFamily="34" charset="0"/>
                <a:cs typeface="Arial" panose="020B0604020202020204" pitchFamily="34" charset="0"/>
              </a:rPr>
              <a:t>Herrens</a:t>
            </a:r>
            <a:r>
              <a:rPr lang="en-US" sz="2000" dirty="0">
                <a:solidFill>
                  <a:schemeClr val="bg2"/>
                </a:solidFill>
                <a:latin typeface="Arial" panose="020B0604020202020204" pitchFamily="34" charset="0"/>
                <a:cs typeface="Arial" panose="020B0604020202020204" pitchFamily="34" charset="0"/>
              </a:rPr>
              <a:t> </a:t>
            </a:r>
            <a:r>
              <a:rPr lang="en-US" sz="2000" dirty="0" err="1">
                <a:solidFill>
                  <a:schemeClr val="bg2"/>
                </a:solidFill>
                <a:latin typeface="Arial" panose="020B0604020202020204" pitchFamily="34" charset="0"/>
                <a:cs typeface="Arial" panose="020B0604020202020204" pitchFamily="34" charset="0"/>
              </a:rPr>
              <a:t>ord</a:t>
            </a:r>
            <a:r>
              <a:rPr lang="en-US" sz="2000" dirty="0">
                <a:solidFill>
                  <a:schemeClr val="bg2"/>
                </a:solidFill>
                <a:latin typeface="Arial" panose="020B0604020202020204" pitchFamily="34" charset="0"/>
                <a:cs typeface="Arial" panose="020B0604020202020204" pitchFamily="34" charset="0"/>
              </a:rPr>
              <a:t> </a:t>
            </a:r>
            <a:r>
              <a:rPr lang="en-US" sz="2000" dirty="0" err="1">
                <a:solidFill>
                  <a:schemeClr val="bg2"/>
                </a:solidFill>
                <a:latin typeface="Arial" panose="020B0604020202020204" pitchFamily="34" charset="0"/>
                <a:cs typeface="Arial" panose="020B0604020202020204" pitchFamily="34" charset="0"/>
              </a:rPr>
              <a:t>kom</a:t>
            </a:r>
            <a:r>
              <a:rPr lang="en-US" sz="2000" dirty="0">
                <a:solidFill>
                  <a:schemeClr val="bg2"/>
                </a:solidFill>
                <a:latin typeface="Arial" panose="020B0604020202020204" pitchFamily="34" charset="0"/>
                <a:cs typeface="Arial" panose="020B0604020202020204" pitchFamily="34" charset="0"/>
              </a:rPr>
              <a:t> till </a:t>
            </a:r>
            <a:r>
              <a:rPr lang="en-US" sz="2000" dirty="0" err="1">
                <a:solidFill>
                  <a:schemeClr val="bg2"/>
                </a:solidFill>
                <a:latin typeface="Arial" panose="020B0604020202020204" pitchFamily="34" charset="0"/>
                <a:cs typeface="Arial" panose="020B0604020202020204" pitchFamily="34" charset="0"/>
              </a:rPr>
              <a:t>mig</a:t>
            </a:r>
            <a:r>
              <a:rPr lang="en-US" sz="2000" dirty="0">
                <a:solidFill>
                  <a:schemeClr val="bg2"/>
                </a:solidFill>
                <a:latin typeface="Arial" panose="020B0604020202020204" pitchFamily="34" charset="0"/>
                <a:cs typeface="Arial" panose="020B0604020202020204" pitchFamily="34" charset="0"/>
              </a:rPr>
              <a:t>. Han </a:t>
            </a:r>
            <a:r>
              <a:rPr lang="en-US" sz="2000" dirty="0" err="1">
                <a:solidFill>
                  <a:schemeClr val="bg2"/>
                </a:solidFill>
                <a:latin typeface="Arial" panose="020B0604020202020204" pitchFamily="34" charset="0"/>
                <a:cs typeface="Arial" panose="020B0604020202020204" pitchFamily="34" charset="0"/>
              </a:rPr>
              <a:t>sade</a:t>
            </a:r>
            <a:r>
              <a:rPr lang="en-US" sz="2000" dirty="0">
                <a:solidFill>
                  <a:schemeClr val="bg2"/>
                </a:solidFill>
                <a:latin typeface="Arial" panose="020B0604020202020204" pitchFamily="34" charset="0"/>
                <a:cs typeface="Arial" panose="020B0604020202020204" pitchFamily="34" charset="0"/>
              </a:rPr>
              <a:t>: </a:t>
            </a:r>
            <a:r>
              <a:rPr lang="en-US" sz="2000" baseline="30000" dirty="0">
                <a:solidFill>
                  <a:schemeClr val="bg2"/>
                </a:solidFill>
                <a:latin typeface="Arial" panose="020B0604020202020204" pitchFamily="34" charset="0"/>
                <a:cs typeface="Arial" panose="020B0604020202020204" pitchFamily="34" charset="0"/>
              </a:rPr>
              <a:t>5 </a:t>
            </a:r>
            <a:r>
              <a:rPr lang="en-US" sz="2000" dirty="0">
                <a:solidFill>
                  <a:schemeClr val="bg2"/>
                </a:solidFill>
                <a:latin typeface="Arial" panose="020B0604020202020204" pitchFamily="34" charset="0"/>
                <a:cs typeface="Arial" panose="020B0604020202020204" pitchFamily="34" charset="0"/>
              </a:rPr>
              <a:t> ”Innan jag </a:t>
            </a:r>
            <a:r>
              <a:rPr lang="en-US" sz="2000" dirty="0" err="1">
                <a:solidFill>
                  <a:schemeClr val="bg2"/>
                </a:solidFill>
                <a:latin typeface="Arial" panose="020B0604020202020204" pitchFamily="34" charset="0"/>
                <a:cs typeface="Arial" panose="020B0604020202020204" pitchFamily="34" charset="0"/>
              </a:rPr>
              <a:t>formade</a:t>
            </a:r>
            <a:r>
              <a:rPr lang="en-US" sz="2000" dirty="0">
                <a:solidFill>
                  <a:schemeClr val="bg2"/>
                </a:solidFill>
                <a:latin typeface="Arial" panose="020B0604020202020204" pitchFamily="34" charset="0"/>
                <a:cs typeface="Arial" panose="020B0604020202020204" pitchFamily="34" charset="0"/>
              </a:rPr>
              <a:t> dig </a:t>
            </a:r>
            <a:r>
              <a:rPr lang="en-US" sz="2000" dirty="0" err="1">
                <a:solidFill>
                  <a:schemeClr val="bg2"/>
                </a:solidFill>
                <a:latin typeface="Arial" panose="020B0604020202020204" pitchFamily="34" charset="0"/>
                <a:cs typeface="Arial" panose="020B0604020202020204" pitchFamily="34" charset="0"/>
              </a:rPr>
              <a:t>i</a:t>
            </a:r>
            <a:r>
              <a:rPr lang="en-US" sz="2000" dirty="0">
                <a:solidFill>
                  <a:schemeClr val="bg2"/>
                </a:solidFill>
                <a:latin typeface="Arial" panose="020B0604020202020204" pitchFamily="34" charset="0"/>
                <a:cs typeface="Arial" panose="020B0604020202020204" pitchFamily="34" charset="0"/>
              </a:rPr>
              <a:t> </a:t>
            </a:r>
            <a:r>
              <a:rPr lang="en-US" sz="2000" dirty="0" err="1">
                <a:solidFill>
                  <a:schemeClr val="bg2"/>
                </a:solidFill>
                <a:latin typeface="Arial" panose="020B0604020202020204" pitchFamily="34" charset="0"/>
                <a:cs typeface="Arial" panose="020B0604020202020204" pitchFamily="34" charset="0"/>
              </a:rPr>
              <a:t>moderlivet</a:t>
            </a:r>
            <a:r>
              <a:rPr lang="en-US" sz="2000" dirty="0">
                <a:solidFill>
                  <a:schemeClr val="bg2"/>
                </a:solidFill>
                <a:latin typeface="Arial" panose="020B0604020202020204" pitchFamily="34" charset="0"/>
                <a:cs typeface="Arial" panose="020B0604020202020204" pitchFamily="34" charset="0"/>
              </a:rPr>
              <a:t> </a:t>
            </a:r>
            <a:r>
              <a:rPr lang="en-US" sz="2000" dirty="0" err="1">
                <a:solidFill>
                  <a:schemeClr val="bg2"/>
                </a:solidFill>
                <a:latin typeface="Arial" panose="020B0604020202020204" pitchFamily="34" charset="0"/>
                <a:cs typeface="Arial" panose="020B0604020202020204" pitchFamily="34" charset="0"/>
              </a:rPr>
              <a:t>utvalde</a:t>
            </a:r>
            <a:r>
              <a:rPr lang="en-US" sz="2000" dirty="0">
                <a:solidFill>
                  <a:schemeClr val="bg2"/>
                </a:solidFill>
                <a:latin typeface="Arial" panose="020B0604020202020204" pitchFamily="34" charset="0"/>
                <a:cs typeface="Arial" panose="020B0604020202020204" pitchFamily="34" charset="0"/>
              </a:rPr>
              <a:t> jag dig, </a:t>
            </a:r>
            <a:r>
              <a:rPr lang="en-US" sz="2000" dirty="0" err="1">
                <a:solidFill>
                  <a:schemeClr val="bg2"/>
                </a:solidFill>
                <a:latin typeface="Arial" panose="020B0604020202020204" pitchFamily="34" charset="0"/>
                <a:cs typeface="Arial" panose="020B0604020202020204" pitchFamily="34" charset="0"/>
              </a:rPr>
              <a:t>och</a:t>
            </a:r>
            <a:r>
              <a:rPr lang="en-US" sz="2000" dirty="0">
                <a:solidFill>
                  <a:schemeClr val="bg2"/>
                </a:solidFill>
                <a:latin typeface="Arial" panose="020B0604020202020204" pitchFamily="34" charset="0"/>
                <a:cs typeface="Arial" panose="020B0604020202020204" pitchFamily="34" charset="0"/>
              </a:rPr>
              <a:t> </a:t>
            </a:r>
            <a:r>
              <a:rPr lang="en-US" sz="2000" dirty="0" err="1">
                <a:solidFill>
                  <a:schemeClr val="bg2"/>
                </a:solidFill>
                <a:latin typeface="Arial" panose="020B0604020202020204" pitchFamily="34" charset="0"/>
                <a:cs typeface="Arial" panose="020B0604020202020204" pitchFamily="34" charset="0"/>
              </a:rPr>
              <a:t>innan</a:t>
            </a:r>
            <a:r>
              <a:rPr lang="en-US" sz="2000" dirty="0">
                <a:solidFill>
                  <a:schemeClr val="bg2"/>
                </a:solidFill>
                <a:latin typeface="Arial" panose="020B0604020202020204" pitchFamily="34" charset="0"/>
                <a:cs typeface="Arial" panose="020B0604020202020204" pitchFamily="34" charset="0"/>
              </a:rPr>
              <a:t> du </a:t>
            </a:r>
            <a:r>
              <a:rPr lang="en-US" sz="2000" dirty="0" err="1">
                <a:solidFill>
                  <a:schemeClr val="bg2"/>
                </a:solidFill>
                <a:latin typeface="Arial" panose="020B0604020202020204" pitchFamily="34" charset="0"/>
                <a:cs typeface="Arial" panose="020B0604020202020204" pitchFamily="34" charset="0"/>
              </a:rPr>
              <a:t>kom</a:t>
            </a:r>
            <a:r>
              <a:rPr lang="en-US" sz="2000" dirty="0">
                <a:solidFill>
                  <a:schemeClr val="bg2"/>
                </a:solidFill>
                <a:latin typeface="Arial" panose="020B0604020202020204" pitchFamily="34" charset="0"/>
                <a:cs typeface="Arial" panose="020B0604020202020204" pitchFamily="34" charset="0"/>
              </a:rPr>
              <a:t> </a:t>
            </a:r>
            <a:r>
              <a:rPr lang="en-US" sz="2000" dirty="0" err="1">
                <a:solidFill>
                  <a:schemeClr val="bg2"/>
                </a:solidFill>
                <a:latin typeface="Arial" panose="020B0604020202020204" pitchFamily="34" charset="0"/>
                <a:cs typeface="Arial" panose="020B0604020202020204" pitchFamily="34" charset="0"/>
              </a:rPr>
              <a:t>fram</a:t>
            </a:r>
            <a:r>
              <a:rPr lang="en-US" sz="2000" dirty="0">
                <a:solidFill>
                  <a:schemeClr val="bg2"/>
                </a:solidFill>
                <a:latin typeface="Arial" panose="020B0604020202020204" pitchFamily="34" charset="0"/>
                <a:cs typeface="Arial" panose="020B0604020202020204" pitchFamily="34" charset="0"/>
              </a:rPr>
              <a:t> </a:t>
            </a:r>
            <a:r>
              <a:rPr lang="en-US" sz="2000" dirty="0" err="1">
                <a:solidFill>
                  <a:schemeClr val="bg2"/>
                </a:solidFill>
                <a:latin typeface="Arial" panose="020B0604020202020204" pitchFamily="34" charset="0"/>
                <a:cs typeface="Arial" panose="020B0604020202020204" pitchFamily="34" charset="0"/>
              </a:rPr>
              <a:t>ur</a:t>
            </a:r>
            <a:r>
              <a:rPr lang="en-US" sz="2000" dirty="0">
                <a:solidFill>
                  <a:schemeClr val="bg2"/>
                </a:solidFill>
                <a:latin typeface="Arial" panose="020B0604020202020204" pitchFamily="34" charset="0"/>
                <a:cs typeface="Arial" panose="020B0604020202020204" pitchFamily="34" charset="0"/>
              </a:rPr>
              <a:t> </a:t>
            </a:r>
            <a:r>
              <a:rPr lang="en-US" sz="2000" dirty="0" err="1">
                <a:solidFill>
                  <a:schemeClr val="bg2"/>
                </a:solidFill>
                <a:latin typeface="Arial" panose="020B0604020202020204" pitchFamily="34" charset="0"/>
                <a:cs typeface="Arial" panose="020B0604020202020204" pitchFamily="34" charset="0"/>
              </a:rPr>
              <a:t>modersskötet</a:t>
            </a:r>
            <a:r>
              <a:rPr lang="en-US" sz="2000" dirty="0">
                <a:solidFill>
                  <a:schemeClr val="bg2"/>
                </a:solidFill>
                <a:latin typeface="Arial" panose="020B0604020202020204" pitchFamily="34" charset="0"/>
                <a:cs typeface="Arial" panose="020B0604020202020204" pitchFamily="34" charset="0"/>
              </a:rPr>
              <a:t> </a:t>
            </a:r>
            <a:r>
              <a:rPr lang="en-US" sz="2000" dirty="0" err="1">
                <a:solidFill>
                  <a:schemeClr val="bg2"/>
                </a:solidFill>
                <a:latin typeface="Arial" panose="020B0604020202020204" pitchFamily="34" charset="0"/>
                <a:cs typeface="Arial" panose="020B0604020202020204" pitchFamily="34" charset="0"/>
              </a:rPr>
              <a:t>helgade</a:t>
            </a:r>
            <a:r>
              <a:rPr lang="en-US" sz="2000" dirty="0">
                <a:solidFill>
                  <a:schemeClr val="bg2"/>
                </a:solidFill>
                <a:latin typeface="Arial" panose="020B0604020202020204" pitchFamily="34" charset="0"/>
                <a:cs typeface="Arial" panose="020B0604020202020204" pitchFamily="34" charset="0"/>
              </a:rPr>
              <a:t> jag dig. Jag </a:t>
            </a:r>
            <a:r>
              <a:rPr lang="en-US" sz="2000" dirty="0" err="1">
                <a:solidFill>
                  <a:schemeClr val="bg2"/>
                </a:solidFill>
                <a:latin typeface="Arial" panose="020B0604020202020204" pitchFamily="34" charset="0"/>
                <a:cs typeface="Arial" panose="020B0604020202020204" pitchFamily="34" charset="0"/>
              </a:rPr>
              <a:t>satte</a:t>
            </a:r>
            <a:r>
              <a:rPr lang="en-US" sz="2000" dirty="0">
                <a:solidFill>
                  <a:schemeClr val="bg2"/>
                </a:solidFill>
                <a:latin typeface="Arial" panose="020B0604020202020204" pitchFamily="34" charset="0"/>
                <a:cs typeface="Arial" panose="020B0604020202020204" pitchFamily="34" charset="0"/>
              </a:rPr>
              <a:t> dig till </a:t>
            </a:r>
            <a:r>
              <a:rPr lang="en-US" sz="2000" dirty="0" err="1">
                <a:solidFill>
                  <a:schemeClr val="bg2"/>
                </a:solidFill>
                <a:latin typeface="Arial" panose="020B0604020202020204" pitchFamily="34" charset="0"/>
                <a:cs typeface="Arial" panose="020B0604020202020204" pitchFamily="34" charset="0"/>
              </a:rPr>
              <a:t>profet</a:t>
            </a:r>
            <a:r>
              <a:rPr lang="en-US" sz="2000" dirty="0">
                <a:solidFill>
                  <a:schemeClr val="bg2"/>
                </a:solidFill>
                <a:latin typeface="Arial" panose="020B0604020202020204" pitchFamily="34" charset="0"/>
                <a:cs typeface="Arial" panose="020B0604020202020204" pitchFamily="34" charset="0"/>
              </a:rPr>
              <a:t> för </a:t>
            </a:r>
            <a:r>
              <a:rPr lang="en-US" sz="2000" dirty="0" err="1">
                <a:solidFill>
                  <a:schemeClr val="bg2"/>
                </a:solidFill>
                <a:latin typeface="Arial" panose="020B0604020202020204" pitchFamily="34" charset="0"/>
                <a:cs typeface="Arial" panose="020B0604020202020204" pitchFamily="34" charset="0"/>
              </a:rPr>
              <a:t>folken</a:t>
            </a:r>
            <a:r>
              <a:rPr lang="en-US" sz="2000" baseline="30000" dirty="0">
                <a:solidFill>
                  <a:schemeClr val="bg2"/>
                </a:solidFill>
                <a:latin typeface="Arial" panose="020B0604020202020204" pitchFamily="34" charset="0"/>
                <a:cs typeface="Arial" panose="020B0604020202020204" pitchFamily="34" charset="0"/>
              </a:rPr>
              <a:t>[</a:t>
            </a:r>
            <a:r>
              <a:rPr lang="en-US" sz="2000" baseline="30000" dirty="0">
                <a:solidFill>
                  <a:schemeClr val="bg2"/>
                </a:solidFill>
                <a:latin typeface="Arial" panose="020B0604020202020204" pitchFamily="34" charset="0"/>
                <a:cs typeface="Arial" panose="020B0604020202020204" pitchFamily="34" charset="0"/>
                <a:hlinkClick r:id="rId3" tooltip="See footnote d">
                  <a:extLst>
                    <a:ext uri="{A12FA001-AC4F-418D-AE19-62706E023703}">
                      <ahyp:hlinkClr xmlns:ahyp="http://schemas.microsoft.com/office/drawing/2018/hyperlinkcolor" val="tx"/>
                    </a:ext>
                  </a:extLst>
                </a:hlinkClick>
              </a:rPr>
              <a:t>d</a:t>
            </a:r>
            <a:r>
              <a:rPr lang="en-US" sz="2000" baseline="30000" dirty="0">
                <a:solidFill>
                  <a:schemeClr val="bg2"/>
                </a:solidFill>
                <a:latin typeface="Arial" panose="020B0604020202020204" pitchFamily="34" charset="0"/>
                <a:cs typeface="Arial" panose="020B0604020202020204" pitchFamily="34" charset="0"/>
              </a:rPr>
              <a:t>]</a:t>
            </a:r>
            <a:r>
              <a:rPr lang="en-US" sz="2000" dirty="0">
                <a:solidFill>
                  <a:schemeClr val="bg2"/>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5055174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996758-6C7E-F215-9CEE-1C3A9056A1CC}"/>
            </a:ext>
          </a:extLst>
        </p:cNvPr>
        <p:cNvGrpSpPr/>
        <p:nvPr/>
      </p:nvGrpSpPr>
      <p:grpSpPr>
        <a:xfrm>
          <a:off x="0" y="0"/>
          <a:ext cx="0" cy="0"/>
          <a:chOff x="0" y="0"/>
          <a:chExt cx="0" cy="0"/>
        </a:xfrm>
      </p:grpSpPr>
      <p:pic>
        <p:nvPicPr>
          <p:cNvPr id="11" name="Picture 10" descr="A blue rectangle with white dots&#10;&#10;Description automatically generated">
            <a:extLst>
              <a:ext uri="{FF2B5EF4-FFF2-40B4-BE49-F238E27FC236}">
                <a16:creationId xmlns:a16="http://schemas.microsoft.com/office/drawing/2014/main" id="{9682F96C-D767-1D69-53CA-A619E23594EC}"/>
              </a:ext>
            </a:extLst>
          </p:cNvPr>
          <p:cNvPicPr>
            <a:picLocks noChangeAspect="1"/>
          </p:cNvPicPr>
          <p:nvPr/>
        </p:nvPicPr>
        <p:blipFill>
          <a:blip r:embed="rId2"/>
          <a:stretch>
            <a:fillRect/>
          </a:stretch>
        </p:blipFill>
        <p:spPr>
          <a:xfrm>
            <a:off x="0" y="0"/>
            <a:ext cx="12372268" cy="6959401"/>
          </a:xfrm>
          <a:prstGeom prst="rect">
            <a:avLst/>
          </a:prstGeom>
        </p:spPr>
      </p:pic>
      <p:sp>
        <p:nvSpPr>
          <p:cNvPr id="15" name="TextBox 14">
            <a:extLst>
              <a:ext uri="{FF2B5EF4-FFF2-40B4-BE49-F238E27FC236}">
                <a16:creationId xmlns:a16="http://schemas.microsoft.com/office/drawing/2014/main" id="{0C131268-FE7D-10B6-F226-7FDEBF58A5F0}"/>
              </a:ext>
            </a:extLst>
          </p:cNvPr>
          <p:cNvSpPr txBox="1"/>
          <p:nvPr/>
        </p:nvSpPr>
        <p:spPr>
          <a:xfrm>
            <a:off x="339516" y="235527"/>
            <a:ext cx="5846618" cy="6247864"/>
          </a:xfrm>
          <a:prstGeom prst="rect">
            <a:avLst/>
          </a:prstGeom>
          <a:noFill/>
        </p:spPr>
        <p:txBody>
          <a:bodyPr wrap="square">
            <a:spAutoFit/>
          </a:bodyPr>
          <a:lstStyle/>
          <a:p>
            <a:r>
              <a:rPr lang="en-US" sz="2000" dirty="0">
                <a:solidFill>
                  <a:schemeClr val="bg1"/>
                </a:solidFill>
                <a:latin typeface="Arial" panose="020B0604020202020204" pitchFamily="34" charset="0"/>
                <a:cs typeface="Arial" panose="020B0604020202020204" pitchFamily="34" charset="0"/>
              </a:rPr>
              <a:t>6 “Alas, Sovereign Lord,” I said, “I do not know how to speak; I am too young.”</a:t>
            </a:r>
          </a:p>
          <a:p>
            <a:r>
              <a:rPr lang="en-US" sz="2000" dirty="0">
                <a:solidFill>
                  <a:schemeClr val="bg1"/>
                </a:solidFill>
                <a:latin typeface="Arial" panose="020B0604020202020204" pitchFamily="34" charset="0"/>
                <a:cs typeface="Arial" panose="020B0604020202020204" pitchFamily="34" charset="0"/>
              </a:rPr>
              <a:t>7 But the Lord said to me, “Do not say, ‘I am too young.’ You must go to everyone I send you to and say whatever I command you. 8 Do not be afraid of them, for I am with you and will rescue you,” declares the Lord.</a:t>
            </a:r>
          </a:p>
          <a:p>
            <a:r>
              <a:rPr lang="en-US" sz="2000" baseline="30000" dirty="0">
                <a:solidFill>
                  <a:schemeClr val="bg2"/>
                </a:solidFill>
                <a:latin typeface="Arial" panose="020B0604020202020204" pitchFamily="34" charset="0"/>
                <a:cs typeface="Arial" panose="020B0604020202020204" pitchFamily="34" charset="0"/>
              </a:rPr>
              <a:t>9 </a:t>
            </a:r>
            <a:r>
              <a:rPr lang="en-US" sz="2000" dirty="0">
                <a:solidFill>
                  <a:schemeClr val="bg2"/>
                </a:solidFill>
                <a:latin typeface="Arial" panose="020B0604020202020204" pitchFamily="34" charset="0"/>
                <a:cs typeface="Arial" panose="020B0604020202020204" pitchFamily="34" charset="0"/>
              </a:rPr>
              <a:t>Then the </a:t>
            </a:r>
            <a:r>
              <a:rPr lang="en-US" sz="2000" cap="small" dirty="0">
                <a:solidFill>
                  <a:schemeClr val="bg2"/>
                </a:solidFill>
                <a:effectLst/>
                <a:latin typeface="Arial" panose="020B0604020202020204" pitchFamily="34" charset="0"/>
                <a:cs typeface="Arial" panose="020B0604020202020204" pitchFamily="34" charset="0"/>
              </a:rPr>
              <a:t>Lord</a:t>
            </a:r>
            <a:r>
              <a:rPr lang="en-US" sz="2000" dirty="0">
                <a:solidFill>
                  <a:schemeClr val="bg2"/>
                </a:solidFill>
                <a:latin typeface="Arial" panose="020B0604020202020204" pitchFamily="34" charset="0"/>
                <a:cs typeface="Arial" panose="020B0604020202020204" pitchFamily="34" charset="0"/>
              </a:rPr>
              <a:t> reached out his hand and touched my mouth and said to me, “I have put my words in your mouth. </a:t>
            </a:r>
            <a:r>
              <a:rPr lang="en-US" sz="2000" baseline="30000" dirty="0">
                <a:solidFill>
                  <a:schemeClr val="bg2"/>
                </a:solidFill>
                <a:latin typeface="Arial" panose="020B0604020202020204" pitchFamily="34" charset="0"/>
                <a:cs typeface="Arial" panose="020B0604020202020204" pitchFamily="34" charset="0"/>
              </a:rPr>
              <a:t>10 </a:t>
            </a:r>
            <a:r>
              <a:rPr lang="en-US" sz="2000" dirty="0">
                <a:solidFill>
                  <a:schemeClr val="bg2"/>
                </a:solidFill>
                <a:latin typeface="Arial" panose="020B0604020202020204" pitchFamily="34" charset="0"/>
                <a:cs typeface="Arial" panose="020B0604020202020204" pitchFamily="34" charset="0"/>
              </a:rPr>
              <a:t>See, today I appoint you over nations and kingdoms to uproot and tear down, to destroy and overthrow, to build and to plant.”</a:t>
            </a:r>
          </a:p>
          <a:p>
            <a:endParaRPr lang="en-US" sz="2000" dirty="0">
              <a:solidFill>
                <a:schemeClr val="bg2"/>
              </a:solidFill>
              <a:latin typeface="Arial" panose="020B0604020202020204" pitchFamily="34" charset="0"/>
              <a:cs typeface="Arial" panose="020B0604020202020204" pitchFamily="34" charset="0"/>
            </a:endParaRPr>
          </a:p>
          <a:p>
            <a:r>
              <a:rPr lang="en-US" sz="2000" baseline="30000" dirty="0">
                <a:solidFill>
                  <a:schemeClr val="bg2"/>
                </a:solidFill>
                <a:latin typeface="Arial" panose="020B0604020202020204" pitchFamily="34" charset="0"/>
                <a:cs typeface="Arial" panose="020B0604020202020204" pitchFamily="34" charset="0"/>
              </a:rPr>
              <a:t>11 </a:t>
            </a:r>
            <a:r>
              <a:rPr lang="en-US" sz="2000" dirty="0">
                <a:solidFill>
                  <a:schemeClr val="bg2"/>
                </a:solidFill>
                <a:latin typeface="Arial" panose="020B0604020202020204" pitchFamily="34" charset="0"/>
                <a:cs typeface="Arial" panose="020B0604020202020204" pitchFamily="34" charset="0"/>
              </a:rPr>
              <a:t>The word of the </a:t>
            </a:r>
            <a:r>
              <a:rPr lang="en-US" sz="2000" cap="small" dirty="0">
                <a:solidFill>
                  <a:schemeClr val="bg2"/>
                </a:solidFill>
                <a:effectLst/>
                <a:latin typeface="Arial" panose="020B0604020202020204" pitchFamily="34" charset="0"/>
                <a:cs typeface="Arial" panose="020B0604020202020204" pitchFamily="34" charset="0"/>
              </a:rPr>
              <a:t>Lord</a:t>
            </a:r>
            <a:r>
              <a:rPr lang="en-US" sz="2000" dirty="0">
                <a:solidFill>
                  <a:schemeClr val="bg2"/>
                </a:solidFill>
                <a:latin typeface="Arial" panose="020B0604020202020204" pitchFamily="34" charset="0"/>
                <a:cs typeface="Arial" panose="020B0604020202020204" pitchFamily="34" charset="0"/>
              </a:rPr>
              <a:t> came to me: “What do you see, Jeremiah?”</a:t>
            </a:r>
          </a:p>
          <a:p>
            <a:r>
              <a:rPr lang="en-US" sz="2000" dirty="0">
                <a:solidFill>
                  <a:schemeClr val="bg2"/>
                </a:solidFill>
                <a:latin typeface="Arial" panose="020B0604020202020204" pitchFamily="34" charset="0"/>
                <a:cs typeface="Arial" panose="020B0604020202020204" pitchFamily="34" charset="0"/>
              </a:rPr>
              <a:t>“I see the branch of an almond tree,” I replied.</a:t>
            </a:r>
          </a:p>
          <a:p>
            <a:r>
              <a:rPr lang="en-US" sz="2000" baseline="30000" dirty="0">
                <a:solidFill>
                  <a:schemeClr val="bg2"/>
                </a:solidFill>
                <a:latin typeface="Arial" panose="020B0604020202020204" pitchFamily="34" charset="0"/>
                <a:cs typeface="Arial" panose="020B0604020202020204" pitchFamily="34" charset="0"/>
              </a:rPr>
              <a:t>12 </a:t>
            </a:r>
            <a:r>
              <a:rPr lang="en-US" sz="2000" dirty="0">
                <a:solidFill>
                  <a:schemeClr val="bg2"/>
                </a:solidFill>
                <a:latin typeface="Arial" panose="020B0604020202020204" pitchFamily="34" charset="0"/>
                <a:cs typeface="Arial" panose="020B0604020202020204" pitchFamily="34" charset="0"/>
              </a:rPr>
              <a:t>The </a:t>
            </a:r>
            <a:r>
              <a:rPr lang="en-US" sz="2000" cap="small" dirty="0">
                <a:solidFill>
                  <a:schemeClr val="bg2"/>
                </a:solidFill>
                <a:effectLst/>
                <a:latin typeface="Arial" panose="020B0604020202020204" pitchFamily="34" charset="0"/>
                <a:cs typeface="Arial" panose="020B0604020202020204" pitchFamily="34" charset="0"/>
              </a:rPr>
              <a:t>Lord</a:t>
            </a:r>
            <a:r>
              <a:rPr lang="en-US" sz="2000" dirty="0">
                <a:solidFill>
                  <a:schemeClr val="bg2"/>
                </a:solidFill>
                <a:latin typeface="Arial" panose="020B0604020202020204" pitchFamily="34" charset="0"/>
                <a:cs typeface="Arial" panose="020B0604020202020204" pitchFamily="34" charset="0"/>
              </a:rPr>
              <a:t> said to me, “You have seen correctly, for I am watching</a:t>
            </a:r>
            <a:r>
              <a:rPr lang="en-US" sz="2000" baseline="30000" dirty="0">
                <a:solidFill>
                  <a:schemeClr val="bg2"/>
                </a:solidFill>
                <a:latin typeface="Arial" panose="020B0604020202020204" pitchFamily="34" charset="0"/>
                <a:cs typeface="Arial" panose="020B0604020202020204" pitchFamily="34" charset="0"/>
              </a:rPr>
              <a:t>[</a:t>
            </a:r>
            <a:r>
              <a:rPr lang="en-US" sz="2000" baseline="30000" dirty="0">
                <a:solidFill>
                  <a:schemeClr val="bg2"/>
                </a:solidFill>
                <a:latin typeface="Arial" panose="020B0604020202020204" pitchFamily="34" charset="0"/>
                <a:cs typeface="Arial" panose="020B0604020202020204" pitchFamily="34" charset="0"/>
                <a:hlinkClick r:id="rId3" tooltip="See footnote b">
                  <a:extLst>
                    <a:ext uri="{A12FA001-AC4F-418D-AE19-62706E023703}">
                      <ahyp:hlinkClr xmlns:ahyp="http://schemas.microsoft.com/office/drawing/2018/hyperlinkcolor" val="tx"/>
                    </a:ext>
                  </a:extLst>
                </a:hlinkClick>
              </a:rPr>
              <a:t>b</a:t>
            </a:r>
            <a:r>
              <a:rPr lang="en-US" sz="2000" baseline="30000" dirty="0">
                <a:solidFill>
                  <a:schemeClr val="bg2"/>
                </a:solidFill>
                <a:latin typeface="Arial" panose="020B0604020202020204" pitchFamily="34" charset="0"/>
                <a:cs typeface="Arial" panose="020B0604020202020204" pitchFamily="34" charset="0"/>
              </a:rPr>
              <a:t>]</a:t>
            </a:r>
            <a:r>
              <a:rPr lang="en-US" sz="2000" dirty="0">
                <a:solidFill>
                  <a:schemeClr val="bg2"/>
                </a:solidFill>
                <a:latin typeface="Arial" panose="020B0604020202020204" pitchFamily="34" charset="0"/>
                <a:cs typeface="Arial" panose="020B0604020202020204" pitchFamily="34" charset="0"/>
              </a:rPr>
              <a:t> to see that my word is fulfilled.”</a:t>
            </a:r>
          </a:p>
        </p:txBody>
      </p:sp>
      <p:sp>
        <p:nvSpPr>
          <p:cNvPr id="2" name="TextBox 1">
            <a:extLst>
              <a:ext uri="{FF2B5EF4-FFF2-40B4-BE49-F238E27FC236}">
                <a16:creationId xmlns:a16="http://schemas.microsoft.com/office/drawing/2014/main" id="{B5DCB539-8A5B-1D24-2F8B-E7082261E4C4}"/>
              </a:ext>
            </a:extLst>
          </p:cNvPr>
          <p:cNvSpPr txBox="1"/>
          <p:nvPr/>
        </p:nvSpPr>
        <p:spPr>
          <a:xfrm>
            <a:off x="6345382" y="235527"/>
            <a:ext cx="5846618" cy="5940088"/>
          </a:xfrm>
          <a:prstGeom prst="rect">
            <a:avLst/>
          </a:prstGeom>
          <a:noFill/>
        </p:spPr>
        <p:txBody>
          <a:bodyPr wrap="square">
            <a:spAutoFit/>
          </a:bodyPr>
          <a:lstStyle/>
          <a:p>
            <a:r>
              <a:rPr lang="en-US" sz="2000" baseline="30000" dirty="0">
                <a:solidFill>
                  <a:schemeClr val="bg2"/>
                </a:solidFill>
                <a:latin typeface="Arial" panose="020B0604020202020204" pitchFamily="34" charset="0"/>
                <a:cs typeface="Arial" panose="020B0604020202020204" pitchFamily="34" charset="0"/>
              </a:rPr>
              <a:t>6 </a:t>
            </a:r>
            <a:r>
              <a:rPr lang="en-US" sz="2000" dirty="0">
                <a:solidFill>
                  <a:schemeClr val="bg2"/>
                </a:solidFill>
                <a:latin typeface="Arial" panose="020B0604020202020204" pitchFamily="34" charset="0"/>
                <a:cs typeface="Arial" panose="020B0604020202020204" pitchFamily="34" charset="0"/>
              </a:rPr>
              <a:t> Men jag </a:t>
            </a:r>
            <a:r>
              <a:rPr lang="en-US" sz="2000" dirty="0" err="1">
                <a:solidFill>
                  <a:schemeClr val="bg2"/>
                </a:solidFill>
                <a:latin typeface="Arial" panose="020B0604020202020204" pitchFamily="34" charset="0"/>
                <a:cs typeface="Arial" panose="020B0604020202020204" pitchFamily="34" charset="0"/>
              </a:rPr>
              <a:t>svarade</a:t>
            </a:r>
            <a:r>
              <a:rPr lang="en-US" sz="2000" dirty="0">
                <a:solidFill>
                  <a:schemeClr val="bg2"/>
                </a:solidFill>
                <a:latin typeface="Arial" panose="020B0604020202020204" pitchFamily="34" charset="0"/>
                <a:cs typeface="Arial" panose="020B0604020202020204" pitchFamily="34" charset="0"/>
              </a:rPr>
              <a:t>: ”O, Herre Gud!</a:t>
            </a:r>
            <a:r>
              <a:rPr lang="en-US" sz="2000" baseline="30000" dirty="0">
                <a:solidFill>
                  <a:schemeClr val="bg2"/>
                </a:solidFill>
                <a:latin typeface="Arial" panose="020B0604020202020204" pitchFamily="34" charset="0"/>
                <a:cs typeface="Arial" panose="020B0604020202020204" pitchFamily="34" charset="0"/>
              </a:rPr>
              <a:t>[</a:t>
            </a:r>
            <a:r>
              <a:rPr lang="en-US" sz="2000" baseline="30000" dirty="0">
                <a:solidFill>
                  <a:schemeClr val="bg2"/>
                </a:solidFill>
                <a:latin typeface="Arial" panose="020B0604020202020204" pitchFamily="34" charset="0"/>
                <a:cs typeface="Arial" panose="020B0604020202020204" pitchFamily="34" charset="0"/>
                <a:hlinkClick r:id="rId4" tooltip="See footnote e">
                  <a:extLst>
                    <a:ext uri="{A12FA001-AC4F-418D-AE19-62706E023703}">
                      <ahyp:hlinkClr xmlns:ahyp="http://schemas.microsoft.com/office/drawing/2018/hyperlinkcolor" val="tx"/>
                    </a:ext>
                  </a:extLst>
                </a:hlinkClick>
              </a:rPr>
              <a:t>e</a:t>
            </a:r>
            <a:r>
              <a:rPr lang="en-US" sz="2000" baseline="30000" dirty="0">
                <a:solidFill>
                  <a:schemeClr val="bg2"/>
                </a:solidFill>
                <a:latin typeface="Arial" panose="020B0604020202020204" pitchFamily="34" charset="0"/>
                <a:cs typeface="Arial" panose="020B0604020202020204" pitchFamily="34" charset="0"/>
              </a:rPr>
              <a:t>]</a:t>
            </a:r>
            <a:r>
              <a:rPr lang="en-US" sz="2000" dirty="0">
                <a:solidFill>
                  <a:schemeClr val="bg2"/>
                </a:solidFill>
                <a:latin typeface="Arial" panose="020B0604020202020204" pitchFamily="34" charset="0"/>
                <a:cs typeface="Arial" panose="020B0604020202020204" pitchFamily="34" charset="0"/>
              </a:rPr>
              <a:t> Jag </a:t>
            </a:r>
            <a:r>
              <a:rPr lang="en-US" sz="2000" dirty="0" err="1">
                <a:solidFill>
                  <a:schemeClr val="bg2"/>
                </a:solidFill>
                <a:latin typeface="Arial" panose="020B0604020202020204" pitchFamily="34" charset="0"/>
                <a:cs typeface="Arial" panose="020B0604020202020204" pitchFamily="34" charset="0"/>
              </a:rPr>
              <a:t>kan</a:t>
            </a:r>
            <a:r>
              <a:rPr lang="en-US" sz="2000" dirty="0">
                <a:solidFill>
                  <a:schemeClr val="bg2"/>
                </a:solidFill>
                <a:latin typeface="Arial" panose="020B0604020202020204" pitchFamily="34" charset="0"/>
                <a:cs typeface="Arial" panose="020B0604020202020204" pitchFamily="34" charset="0"/>
              </a:rPr>
              <a:t> </a:t>
            </a:r>
            <a:r>
              <a:rPr lang="en-US" sz="2000" dirty="0" err="1">
                <a:solidFill>
                  <a:schemeClr val="bg2"/>
                </a:solidFill>
                <a:latin typeface="Arial" panose="020B0604020202020204" pitchFamily="34" charset="0"/>
                <a:cs typeface="Arial" panose="020B0604020202020204" pitchFamily="34" charset="0"/>
              </a:rPr>
              <a:t>inte</a:t>
            </a:r>
            <a:r>
              <a:rPr lang="en-US" sz="2000" dirty="0">
                <a:solidFill>
                  <a:schemeClr val="bg2"/>
                </a:solidFill>
                <a:latin typeface="Arial" panose="020B0604020202020204" pitchFamily="34" charset="0"/>
                <a:cs typeface="Arial" panose="020B0604020202020204" pitchFamily="34" charset="0"/>
              </a:rPr>
              <a:t> tala, för jag </a:t>
            </a:r>
            <a:r>
              <a:rPr lang="en-US" sz="2000" dirty="0" err="1">
                <a:solidFill>
                  <a:schemeClr val="bg2"/>
                </a:solidFill>
                <a:latin typeface="Arial" panose="020B0604020202020204" pitchFamily="34" charset="0"/>
                <a:cs typeface="Arial" panose="020B0604020202020204" pitchFamily="34" charset="0"/>
              </a:rPr>
              <a:t>är</a:t>
            </a:r>
            <a:r>
              <a:rPr lang="en-US" sz="2000" dirty="0">
                <a:solidFill>
                  <a:schemeClr val="bg2"/>
                </a:solidFill>
                <a:latin typeface="Arial" panose="020B0604020202020204" pitchFamily="34" charset="0"/>
                <a:cs typeface="Arial" panose="020B0604020202020204" pitchFamily="34" charset="0"/>
              </a:rPr>
              <a:t> för </a:t>
            </a:r>
            <a:r>
              <a:rPr lang="en-US" sz="2000" dirty="0" err="1">
                <a:solidFill>
                  <a:schemeClr val="bg2"/>
                </a:solidFill>
                <a:latin typeface="Arial" panose="020B0604020202020204" pitchFamily="34" charset="0"/>
                <a:cs typeface="Arial" panose="020B0604020202020204" pitchFamily="34" charset="0"/>
              </a:rPr>
              <a:t>ung</a:t>
            </a:r>
            <a:r>
              <a:rPr lang="en-US" sz="2000" dirty="0">
                <a:solidFill>
                  <a:schemeClr val="bg2"/>
                </a:solidFill>
                <a:latin typeface="Arial" panose="020B0604020202020204" pitchFamily="34" charset="0"/>
                <a:cs typeface="Arial" panose="020B0604020202020204" pitchFamily="34" charset="0"/>
              </a:rPr>
              <a:t>.” </a:t>
            </a:r>
            <a:r>
              <a:rPr lang="en-US" sz="2000" baseline="30000" dirty="0">
                <a:solidFill>
                  <a:schemeClr val="bg2"/>
                </a:solidFill>
                <a:latin typeface="Arial" panose="020B0604020202020204" pitchFamily="34" charset="0"/>
                <a:cs typeface="Arial" panose="020B0604020202020204" pitchFamily="34" charset="0"/>
              </a:rPr>
              <a:t>7 </a:t>
            </a:r>
            <a:r>
              <a:rPr lang="en-US" sz="2000" dirty="0">
                <a:solidFill>
                  <a:schemeClr val="bg2"/>
                </a:solidFill>
                <a:latin typeface="Arial" panose="020B0604020202020204" pitchFamily="34" charset="0"/>
                <a:cs typeface="Arial" panose="020B0604020202020204" pitchFamily="34" charset="0"/>
              </a:rPr>
              <a:t> </a:t>
            </a:r>
            <a:r>
              <a:rPr lang="en-US" sz="2000" dirty="0" err="1">
                <a:solidFill>
                  <a:schemeClr val="bg2"/>
                </a:solidFill>
                <a:latin typeface="Arial" panose="020B0604020202020204" pitchFamily="34" charset="0"/>
                <a:cs typeface="Arial" panose="020B0604020202020204" pitchFamily="34" charset="0"/>
              </a:rPr>
              <a:t>Då</a:t>
            </a:r>
            <a:r>
              <a:rPr lang="en-US" sz="2000" dirty="0">
                <a:solidFill>
                  <a:schemeClr val="bg2"/>
                </a:solidFill>
                <a:latin typeface="Arial" panose="020B0604020202020204" pitchFamily="34" charset="0"/>
                <a:cs typeface="Arial" panose="020B0604020202020204" pitchFamily="34" charset="0"/>
              </a:rPr>
              <a:t> </a:t>
            </a:r>
            <a:r>
              <a:rPr lang="en-US" sz="2000" dirty="0" err="1">
                <a:solidFill>
                  <a:schemeClr val="bg2"/>
                </a:solidFill>
                <a:latin typeface="Arial" panose="020B0604020202020204" pitchFamily="34" charset="0"/>
                <a:cs typeface="Arial" panose="020B0604020202020204" pitchFamily="34" charset="0"/>
              </a:rPr>
              <a:t>sade</a:t>
            </a:r>
            <a:r>
              <a:rPr lang="en-US" sz="2000" dirty="0">
                <a:solidFill>
                  <a:schemeClr val="bg2"/>
                </a:solidFill>
                <a:latin typeface="Arial" panose="020B0604020202020204" pitchFamily="34" charset="0"/>
                <a:cs typeface="Arial" panose="020B0604020202020204" pitchFamily="34" charset="0"/>
              </a:rPr>
              <a:t> </a:t>
            </a:r>
            <a:r>
              <a:rPr lang="en-US" sz="2000" cap="small" dirty="0">
                <a:solidFill>
                  <a:schemeClr val="bg2"/>
                </a:solidFill>
                <a:effectLst/>
                <a:latin typeface="Arial" panose="020B0604020202020204" pitchFamily="34" charset="0"/>
                <a:cs typeface="Arial" panose="020B0604020202020204" pitchFamily="34" charset="0"/>
              </a:rPr>
              <a:t>Herren</a:t>
            </a:r>
            <a:r>
              <a:rPr lang="en-US" sz="2000" dirty="0">
                <a:solidFill>
                  <a:schemeClr val="bg2"/>
                </a:solidFill>
                <a:latin typeface="Arial" panose="020B0604020202020204" pitchFamily="34" charset="0"/>
                <a:cs typeface="Arial" panose="020B0604020202020204" pitchFamily="34" charset="0"/>
              </a:rPr>
              <a:t> till </a:t>
            </a:r>
            <a:r>
              <a:rPr lang="en-US" sz="2000" dirty="0" err="1">
                <a:solidFill>
                  <a:schemeClr val="bg2"/>
                </a:solidFill>
                <a:latin typeface="Arial" panose="020B0604020202020204" pitchFamily="34" charset="0"/>
                <a:cs typeface="Arial" panose="020B0604020202020204" pitchFamily="34" charset="0"/>
              </a:rPr>
              <a:t>mig</a:t>
            </a:r>
            <a:r>
              <a:rPr lang="en-US" sz="2000" dirty="0">
                <a:solidFill>
                  <a:schemeClr val="bg2"/>
                </a:solidFill>
                <a:latin typeface="Arial" panose="020B0604020202020204" pitchFamily="34" charset="0"/>
                <a:cs typeface="Arial" panose="020B0604020202020204" pitchFamily="34" charset="0"/>
              </a:rPr>
              <a:t>: ”</a:t>
            </a:r>
            <a:r>
              <a:rPr lang="en-US" sz="2000" dirty="0" err="1">
                <a:solidFill>
                  <a:schemeClr val="bg2"/>
                </a:solidFill>
                <a:latin typeface="Arial" panose="020B0604020202020204" pitchFamily="34" charset="0"/>
                <a:cs typeface="Arial" panose="020B0604020202020204" pitchFamily="34" charset="0"/>
              </a:rPr>
              <a:t>Säg</a:t>
            </a:r>
            <a:r>
              <a:rPr lang="en-US" sz="2000" dirty="0">
                <a:solidFill>
                  <a:schemeClr val="bg2"/>
                </a:solidFill>
                <a:latin typeface="Arial" panose="020B0604020202020204" pitchFamily="34" charset="0"/>
                <a:cs typeface="Arial" panose="020B0604020202020204" pitchFamily="34" charset="0"/>
              </a:rPr>
              <a:t> </a:t>
            </a:r>
            <a:r>
              <a:rPr lang="en-US" sz="2000" dirty="0" err="1">
                <a:solidFill>
                  <a:schemeClr val="bg2"/>
                </a:solidFill>
                <a:latin typeface="Arial" panose="020B0604020202020204" pitchFamily="34" charset="0"/>
                <a:cs typeface="Arial" panose="020B0604020202020204" pitchFamily="34" charset="0"/>
              </a:rPr>
              <a:t>inte</a:t>
            </a:r>
            <a:r>
              <a:rPr lang="en-US" sz="2000" dirty="0">
                <a:solidFill>
                  <a:schemeClr val="bg2"/>
                </a:solidFill>
                <a:latin typeface="Arial" panose="020B0604020202020204" pitchFamily="34" charset="0"/>
                <a:cs typeface="Arial" panose="020B0604020202020204" pitchFamily="34" charset="0"/>
              </a:rPr>
              <a:t>: Jag </a:t>
            </a:r>
            <a:r>
              <a:rPr lang="en-US" sz="2000" dirty="0" err="1">
                <a:solidFill>
                  <a:schemeClr val="bg2"/>
                </a:solidFill>
                <a:latin typeface="Arial" panose="020B0604020202020204" pitchFamily="34" charset="0"/>
                <a:cs typeface="Arial" panose="020B0604020202020204" pitchFamily="34" charset="0"/>
              </a:rPr>
              <a:t>är</a:t>
            </a:r>
            <a:r>
              <a:rPr lang="en-US" sz="2000" dirty="0">
                <a:solidFill>
                  <a:schemeClr val="bg2"/>
                </a:solidFill>
                <a:latin typeface="Arial" panose="020B0604020202020204" pitchFamily="34" charset="0"/>
                <a:cs typeface="Arial" panose="020B0604020202020204" pitchFamily="34" charset="0"/>
              </a:rPr>
              <a:t> för </a:t>
            </a:r>
            <a:r>
              <a:rPr lang="en-US" sz="2000" dirty="0" err="1">
                <a:solidFill>
                  <a:schemeClr val="bg2"/>
                </a:solidFill>
                <a:latin typeface="Arial" panose="020B0604020202020204" pitchFamily="34" charset="0"/>
                <a:cs typeface="Arial" panose="020B0604020202020204" pitchFamily="34" charset="0"/>
              </a:rPr>
              <a:t>ung</a:t>
            </a:r>
            <a:r>
              <a:rPr lang="en-US" sz="2000" dirty="0">
                <a:solidFill>
                  <a:schemeClr val="bg2"/>
                </a:solidFill>
                <a:latin typeface="Arial" panose="020B0604020202020204" pitchFamily="34" charset="0"/>
                <a:cs typeface="Arial" panose="020B0604020202020204" pitchFamily="34" charset="0"/>
              </a:rPr>
              <a:t>, </a:t>
            </a:r>
            <a:r>
              <a:rPr lang="en-US" sz="2000" dirty="0" err="1">
                <a:solidFill>
                  <a:schemeClr val="bg2"/>
                </a:solidFill>
                <a:latin typeface="Arial" panose="020B0604020202020204" pitchFamily="34" charset="0"/>
                <a:cs typeface="Arial" panose="020B0604020202020204" pitchFamily="34" charset="0"/>
              </a:rPr>
              <a:t>utan</a:t>
            </a:r>
            <a:r>
              <a:rPr lang="en-US" sz="2000" dirty="0">
                <a:solidFill>
                  <a:schemeClr val="bg2"/>
                </a:solidFill>
                <a:latin typeface="Arial" panose="020B0604020202020204" pitchFamily="34" charset="0"/>
                <a:cs typeface="Arial" panose="020B0604020202020204" pitchFamily="34" charset="0"/>
              </a:rPr>
              <a:t> </a:t>
            </a:r>
            <a:r>
              <a:rPr lang="en-US" sz="2000" dirty="0" err="1">
                <a:solidFill>
                  <a:schemeClr val="bg2"/>
                </a:solidFill>
                <a:latin typeface="Arial" panose="020B0604020202020204" pitchFamily="34" charset="0"/>
                <a:cs typeface="Arial" panose="020B0604020202020204" pitchFamily="34" charset="0"/>
              </a:rPr>
              <a:t>gå</a:t>
            </a:r>
            <a:r>
              <a:rPr lang="en-US" sz="2000" dirty="0">
                <a:solidFill>
                  <a:schemeClr val="bg2"/>
                </a:solidFill>
                <a:latin typeface="Arial" panose="020B0604020202020204" pitchFamily="34" charset="0"/>
                <a:cs typeface="Arial" panose="020B0604020202020204" pitchFamily="34" charset="0"/>
              </a:rPr>
              <a:t> </a:t>
            </a:r>
            <a:r>
              <a:rPr lang="en-US" sz="2000" dirty="0" err="1">
                <a:solidFill>
                  <a:schemeClr val="bg2"/>
                </a:solidFill>
                <a:latin typeface="Arial" panose="020B0604020202020204" pitchFamily="34" charset="0"/>
                <a:cs typeface="Arial" panose="020B0604020202020204" pitchFamily="34" charset="0"/>
              </a:rPr>
              <a:t>vart</a:t>
            </a:r>
            <a:r>
              <a:rPr lang="en-US" sz="2000" dirty="0">
                <a:solidFill>
                  <a:schemeClr val="bg2"/>
                </a:solidFill>
                <a:latin typeface="Arial" panose="020B0604020202020204" pitchFamily="34" charset="0"/>
                <a:cs typeface="Arial" panose="020B0604020202020204" pitchFamily="34" charset="0"/>
              </a:rPr>
              <a:t> jag </a:t>
            </a:r>
            <a:r>
              <a:rPr lang="en-US" sz="2000" dirty="0" err="1">
                <a:solidFill>
                  <a:schemeClr val="bg2"/>
                </a:solidFill>
                <a:latin typeface="Arial" panose="020B0604020202020204" pitchFamily="34" charset="0"/>
                <a:cs typeface="Arial" panose="020B0604020202020204" pitchFamily="34" charset="0"/>
              </a:rPr>
              <a:t>än</a:t>
            </a:r>
            <a:r>
              <a:rPr lang="en-US" sz="2000" dirty="0">
                <a:solidFill>
                  <a:schemeClr val="bg2"/>
                </a:solidFill>
                <a:latin typeface="Arial" panose="020B0604020202020204" pitchFamily="34" charset="0"/>
                <a:cs typeface="Arial" panose="020B0604020202020204" pitchFamily="34" charset="0"/>
              </a:rPr>
              <a:t> </a:t>
            </a:r>
            <a:r>
              <a:rPr lang="en-US" sz="2000" dirty="0" err="1">
                <a:solidFill>
                  <a:schemeClr val="bg2"/>
                </a:solidFill>
                <a:latin typeface="Arial" panose="020B0604020202020204" pitchFamily="34" charset="0"/>
                <a:cs typeface="Arial" panose="020B0604020202020204" pitchFamily="34" charset="0"/>
              </a:rPr>
              <a:t>sänder</a:t>
            </a:r>
            <a:r>
              <a:rPr lang="en-US" sz="2000" dirty="0">
                <a:solidFill>
                  <a:schemeClr val="bg2"/>
                </a:solidFill>
                <a:latin typeface="Arial" panose="020B0604020202020204" pitchFamily="34" charset="0"/>
                <a:cs typeface="Arial" panose="020B0604020202020204" pitchFamily="34" charset="0"/>
              </a:rPr>
              <a:t> dig </a:t>
            </a:r>
            <a:r>
              <a:rPr lang="en-US" sz="2000" dirty="0" err="1">
                <a:solidFill>
                  <a:schemeClr val="bg2"/>
                </a:solidFill>
                <a:latin typeface="Arial" panose="020B0604020202020204" pitchFamily="34" charset="0"/>
                <a:cs typeface="Arial" panose="020B0604020202020204" pitchFamily="34" charset="0"/>
              </a:rPr>
              <a:t>och</a:t>
            </a:r>
            <a:r>
              <a:rPr lang="en-US" sz="2000" dirty="0">
                <a:solidFill>
                  <a:schemeClr val="bg2"/>
                </a:solidFill>
                <a:latin typeface="Arial" panose="020B0604020202020204" pitchFamily="34" charset="0"/>
                <a:cs typeface="Arial" panose="020B0604020202020204" pitchFamily="34" charset="0"/>
              </a:rPr>
              <a:t> tala </a:t>
            </a:r>
            <a:r>
              <a:rPr lang="en-US" sz="2000" dirty="0" err="1">
                <a:solidFill>
                  <a:schemeClr val="bg2"/>
                </a:solidFill>
                <a:latin typeface="Arial" panose="020B0604020202020204" pitchFamily="34" charset="0"/>
                <a:cs typeface="Arial" panose="020B0604020202020204" pitchFamily="34" charset="0"/>
              </a:rPr>
              <a:t>vad</a:t>
            </a:r>
            <a:r>
              <a:rPr lang="en-US" sz="2000" dirty="0">
                <a:solidFill>
                  <a:schemeClr val="bg2"/>
                </a:solidFill>
                <a:latin typeface="Arial" panose="020B0604020202020204" pitchFamily="34" charset="0"/>
                <a:cs typeface="Arial" panose="020B0604020202020204" pitchFamily="34" charset="0"/>
              </a:rPr>
              <a:t> jag </a:t>
            </a:r>
            <a:r>
              <a:rPr lang="en-US" sz="2000" dirty="0" err="1">
                <a:solidFill>
                  <a:schemeClr val="bg2"/>
                </a:solidFill>
                <a:latin typeface="Arial" panose="020B0604020202020204" pitchFamily="34" charset="0"/>
                <a:cs typeface="Arial" panose="020B0604020202020204" pitchFamily="34" charset="0"/>
              </a:rPr>
              <a:t>än</a:t>
            </a:r>
            <a:r>
              <a:rPr lang="en-US" sz="2000" dirty="0">
                <a:solidFill>
                  <a:schemeClr val="bg2"/>
                </a:solidFill>
                <a:latin typeface="Arial" panose="020B0604020202020204" pitchFamily="34" charset="0"/>
                <a:cs typeface="Arial" panose="020B0604020202020204" pitchFamily="34" charset="0"/>
              </a:rPr>
              <a:t> </a:t>
            </a:r>
            <a:r>
              <a:rPr lang="en-US" sz="2000" dirty="0" err="1">
                <a:solidFill>
                  <a:schemeClr val="bg2"/>
                </a:solidFill>
                <a:latin typeface="Arial" panose="020B0604020202020204" pitchFamily="34" charset="0"/>
                <a:cs typeface="Arial" panose="020B0604020202020204" pitchFamily="34" charset="0"/>
              </a:rPr>
              <a:t>befaller</a:t>
            </a:r>
            <a:r>
              <a:rPr lang="en-US" sz="2000" dirty="0">
                <a:solidFill>
                  <a:schemeClr val="bg2"/>
                </a:solidFill>
                <a:latin typeface="Arial" panose="020B0604020202020204" pitchFamily="34" charset="0"/>
                <a:cs typeface="Arial" panose="020B0604020202020204" pitchFamily="34" charset="0"/>
              </a:rPr>
              <a:t> dig. </a:t>
            </a:r>
            <a:r>
              <a:rPr lang="en-US" sz="2000" baseline="30000" dirty="0">
                <a:solidFill>
                  <a:schemeClr val="bg2"/>
                </a:solidFill>
                <a:latin typeface="Arial" panose="020B0604020202020204" pitchFamily="34" charset="0"/>
                <a:cs typeface="Arial" panose="020B0604020202020204" pitchFamily="34" charset="0"/>
              </a:rPr>
              <a:t>8 </a:t>
            </a:r>
            <a:r>
              <a:rPr lang="en-US" sz="2000" dirty="0">
                <a:solidFill>
                  <a:schemeClr val="bg2"/>
                </a:solidFill>
                <a:latin typeface="Arial" panose="020B0604020202020204" pitchFamily="34" charset="0"/>
                <a:cs typeface="Arial" panose="020B0604020202020204" pitchFamily="34" charset="0"/>
              </a:rPr>
              <a:t> Var </a:t>
            </a:r>
            <a:r>
              <a:rPr lang="en-US" sz="2000" dirty="0" err="1">
                <a:solidFill>
                  <a:schemeClr val="bg2"/>
                </a:solidFill>
                <a:latin typeface="Arial" panose="020B0604020202020204" pitchFamily="34" charset="0"/>
                <a:cs typeface="Arial" panose="020B0604020202020204" pitchFamily="34" charset="0"/>
              </a:rPr>
              <a:t>inte</a:t>
            </a:r>
            <a:r>
              <a:rPr lang="en-US" sz="2000" dirty="0">
                <a:solidFill>
                  <a:schemeClr val="bg2"/>
                </a:solidFill>
                <a:latin typeface="Arial" panose="020B0604020202020204" pitchFamily="34" charset="0"/>
                <a:cs typeface="Arial" panose="020B0604020202020204" pitchFamily="34" charset="0"/>
              </a:rPr>
              <a:t> </a:t>
            </a:r>
            <a:r>
              <a:rPr lang="en-US" sz="2000" dirty="0" err="1">
                <a:solidFill>
                  <a:schemeClr val="bg2"/>
                </a:solidFill>
                <a:latin typeface="Arial" panose="020B0604020202020204" pitchFamily="34" charset="0"/>
                <a:cs typeface="Arial" panose="020B0604020202020204" pitchFamily="34" charset="0"/>
              </a:rPr>
              <a:t>rädd</a:t>
            </a:r>
            <a:r>
              <a:rPr lang="en-US" sz="2000" dirty="0">
                <a:solidFill>
                  <a:schemeClr val="bg2"/>
                </a:solidFill>
                <a:latin typeface="Arial" panose="020B0604020202020204" pitchFamily="34" charset="0"/>
                <a:cs typeface="Arial" panose="020B0604020202020204" pitchFamily="34" charset="0"/>
              </a:rPr>
              <a:t> för dem, för jag </a:t>
            </a:r>
            <a:r>
              <a:rPr lang="en-US" sz="2000" dirty="0" err="1">
                <a:solidFill>
                  <a:schemeClr val="bg2"/>
                </a:solidFill>
                <a:latin typeface="Arial" panose="020B0604020202020204" pitchFamily="34" charset="0"/>
                <a:cs typeface="Arial" panose="020B0604020202020204" pitchFamily="34" charset="0"/>
              </a:rPr>
              <a:t>är</a:t>
            </a:r>
            <a:r>
              <a:rPr lang="en-US" sz="2000" dirty="0">
                <a:solidFill>
                  <a:schemeClr val="bg2"/>
                </a:solidFill>
                <a:latin typeface="Arial" panose="020B0604020202020204" pitchFamily="34" charset="0"/>
                <a:cs typeface="Arial" panose="020B0604020202020204" pitchFamily="34" charset="0"/>
              </a:rPr>
              <a:t> med dig för </a:t>
            </a:r>
            <a:r>
              <a:rPr lang="en-US" sz="2000" dirty="0" err="1">
                <a:solidFill>
                  <a:schemeClr val="bg2"/>
                </a:solidFill>
                <a:latin typeface="Arial" panose="020B0604020202020204" pitchFamily="34" charset="0"/>
                <a:cs typeface="Arial" panose="020B0604020202020204" pitchFamily="34" charset="0"/>
              </a:rPr>
              <a:t>att</a:t>
            </a:r>
            <a:r>
              <a:rPr lang="en-US" sz="2000" dirty="0">
                <a:solidFill>
                  <a:schemeClr val="bg2"/>
                </a:solidFill>
                <a:latin typeface="Arial" panose="020B0604020202020204" pitchFamily="34" charset="0"/>
                <a:cs typeface="Arial" panose="020B0604020202020204" pitchFamily="34" charset="0"/>
              </a:rPr>
              <a:t> </a:t>
            </a:r>
            <a:r>
              <a:rPr lang="en-US" sz="2000" dirty="0" err="1">
                <a:solidFill>
                  <a:schemeClr val="bg2"/>
                </a:solidFill>
                <a:latin typeface="Arial" panose="020B0604020202020204" pitchFamily="34" charset="0"/>
                <a:cs typeface="Arial" panose="020B0604020202020204" pitchFamily="34" charset="0"/>
              </a:rPr>
              <a:t>rädda</a:t>
            </a:r>
            <a:r>
              <a:rPr lang="en-US" sz="2000" dirty="0">
                <a:solidFill>
                  <a:schemeClr val="bg2"/>
                </a:solidFill>
                <a:latin typeface="Arial" panose="020B0604020202020204" pitchFamily="34" charset="0"/>
                <a:cs typeface="Arial" panose="020B0604020202020204" pitchFamily="34" charset="0"/>
              </a:rPr>
              <a:t> dig, </a:t>
            </a:r>
            <a:r>
              <a:rPr lang="en-US" sz="2000" dirty="0" err="1">
                <a:solidFill>
                  <a:schemeClr val="bg2"/>
                </a:solidFill>
                <a:latin typeface="Arial" panose="020B0604020202020204" pitchFamily="34" charset="0"/>
                <a:cs typeface="Arial" panose="020B0604020202020204" pitchFamily="34" charset="0"/>
              </a:rPr>
              <a:t>säger</a:t>
            </a:r>
            <a:r>
              <a:rPr lang="en-US" sz="2000" dirty="0">
                <a:solidFill>
                  <a:schemeClr val="bg2"/>
                </a:solidFill>
                <a:latin typeface="Arial" panose="020B0604020202020204" pitchFamily="34" charset="0"/>
                <a:cs typeface="Arial" panose="020B0604020202020204" pitchFamily="34" charset="0"/>
              </a:rPr>
              <a:t> </a:t>
            </a:r>
            <a:r>
              <a:rPr lang="en-US" sz="2000" cap="small" dirty="0">
                <a:solidFill>
                  <a:schemeClr val="bg2"/>
                </a:solidFill>
                <a:effectLst/>
                <a:latin typeface="Arial" panose="020B0604020202020204" pitchFamily="34" charset="0"/>
                <a:cs typeface="Arial" panose="020B0604020202020204" pitchFamily="34" charset="0"/>
              </a:rPr>
              <a:t>Herren</a:t>
            </a:r>
            <a:r>
              <a:rPr lang="en-US" sz="2000" dirty="0">
                <a:solidFill>
                  <a:schemeClr val="bg2"/>
                </a:solidFill>
                <a:latin typeface="Arial" panose="020B0604020202020204" pitchFamily="34" charset="0"/>
                <a:cs typeface="Arial" panose="020B0604020202020204" pitchFamily="34" charset="0"/>
              </a:rPr>
              <a:t>.”</a:t>
            </a:r>
          </a:p>
          <a:p>
            <a:endParaRPr lang="en-US" sz="2000" dirty="0">
              <a:solidFill>
                <a:schemeClr val="bg2"/>
              </a:solidFill>
              <a:latin typeface="Arial" panose="020B0604020202020204" pitchFamily="34" charset="0"/>
              <a:cs typeface="Arial" panose="020B0604020202020204" pitchFamily="34" charset="0"/>
            </a:endParaRPr>
          </a:p>
          <a:p>
            <a:r>
              <a:rPr lang="en-US" sz="2000" baseline="30000" dirty="0">
                <a:solidFill>
                  <a:schemeClr val="bg2"/>
                </a:solidFill>
                <a:latin typeface="Arial" panose="020B0604020202020204" pitchFamily="34" charset="0"/>
                <a:cs typeface="Arial" panose="020B0604020202020204" pitchFamily="34" charset="0"/>
              </a:rPr>
              <a:t>9 </a:t>
            </a:r>
            <a:r>
              <a:rPr lang="en-US" sz="2000" dirty="0">
                <a:solidFill>
                  <a:schemeClr val="bg2"/>
                </a:solidFill>
                <a:latin typeface="Arial" panose="020B0604020202020204" pitchFamily="34" charset="0"/>
                <a:cs typeface="Arial" panose="020B0604020202020204" pitchFamily="34" charset="0"/>
              </a:rPr>
              <a:t> Och </a:t>
            </a:r>
            <a:r>
              <a:rPr lang="en-US" sz="2000" cap="small" dirty="0">
                <a:solidFill>
                  <a:schemeClr val="bg2"/>
                </a:solidFill>
                <a:effectLst/>
                <a:latin typeface="Arial" panose="020B0604020202020204" pitchFamily="34" charset="0"/>
                <a:cs typeface="Arial" panose="020B0604020202020204" pitchFamily="34" charset="0"/>
              </a:rPr>
              <a:t>Herren</a:t>
            </a:r>
            <a:r>
              <a:rPr lang="en-US" sz="2000" dirty="0">
                <a:solidFill>
                  <a:schemeClr val="bg2"/>
                </a:solidFill>
                <a:latin typeface="Arial" panose="020B0604020202020204" pitchFamily="34" charset="0"/>
                <a:cs typeface="Arial" panose="020B0604020202020204" pitchFamily="34" charset="0"/>
              </a:rPr>
              <a:t> </a:t>
            </a:r>
            <a:r>
              <a:rPr lang="en-US" sz="2000" dirty="0" err="1">
                <a:solidFill>
                  <a:schemeClr val="bg2"/>
                </a:solidFill>
                <a:latin typeface="Arial" panose="020B0604020202020204" pitchFamily="34" charset="0"/>
                <a:cs typeface="Arial" panose="020B0604020202020204" pitchFamily="34" charset="0"/>
              </a:rPr>
              <a:t>räckte</a:t>
            </a:r>
            <a:r>
              <a:rPr lang="en-US" sz="2000" dirty="0">
                <a:solidFill>
                  <a:schemeClr val="bg2"/>
                </a:solidFill>
                <a:latin typeface="Arial" panose="020B0604020202020204" pitchFamily="34" charset="0"/>
                <a:cs typeface="Arial" panose="020B0604020202020204" pitchFamily="34" charset="0"/>
              </a:rPr>
              <a:t> </a:t>
            </a:r>
            <a:r>
              <a:rPr lang="en-US" sz="2000" dirty="0" err="1">
                <a:solidFill>
                  <a:schemeClr val="bg2"/>
                </a:solidFill>
                <a:latin typeface="Arial" panose="020B0604020202020204" pitchFamily="34" charset="0"/>
                <a:cs typeface="Arial" panose="020B0604020202020204" pitchFamily="34" charset="0"/>
              </a:rPr>
              <a:t>ut</a:t>
            </a:r>
            <a:r>
              <a:rPr lang="en-US" sz="2000" dirty="0">
                <a:solidFill>
                  <a:schemeClr val="bg2"/>
                </a:solidFill>
                <a:latin typeface="Arial" panose="020B0604020202020204" pitchFamily="34" charset="0"/>
                <a:cs typeface="Arial" panose="020B0604020202020204" pitchFamily="34" charset="0"/>
              </a:rPr>
              <a:t> sin hand, </a:t>
            </a:r>
            <a:r>
              <a:rPr lang="en-US" sz="2000" dirty="0" err="1">
                <a:solidFill>
                  <a:schemeClr val="bg2"/>
                </a:solidFill>
                <a:latin typeface="Arial" panose="020B0604020202020204" pitchFamily="34" charset="0"/>
                <a:cs typeface="Arial" panose="020B0604020202020204" pitchFamily="34" charset="0"/>
              </a:rPr>
              <a:t>rörde</a:t>
            </a:r>
            <a:r>
              <a:rPr lang="en-US" sz="2000" dirty="0">
                <a:solidFill>
                  <a:schemeClr val="bg2"/>
                </a:solidFill>
                <a:latin typeface="Arial" panose="020B0604020202020204" pitchFamily="34" charset="0"/>
                <a:cs typeface="Arial" panose="020B0604020202020204" pitchFamily="34" charset="0"/>
              </a:rPr>
              <a:t> vid min mun </a:t>
            </a:r>
            <a:r>
              <a:rPr lang="en-US" sz="2000" dirty="0" err="1">
                <a:solidFill>
                  <a:schemeClr val="bg2"/>
                </a:solidFill>
                <a:latin typeface="Arial" panose="020B0604020202020204" pitchFamily="34" charset="0"/>
                <a:cs typeface="Arial" panose="020B0604020202020204" pitchFamily="34" charset="0"/>
              </a:rPr>
              <a:t>och</a:t>
            </a:r>
            <a:r>
              <a:rPr lang="en-US" sz="2000" dirty="0">
                <a:solidFill>
                  <a:schemeClr val="bg2"/>
                </a:solidFill>
                <a:latin typeface="Arial" panose="020B0604020202020204" pitchFamily="34" charset="0"/>
                <a:cs typeface="Arial" panose="020B0604020202020204" pitchFamily="34" charset="0"/>
              </a:rPr>
              <a:t> </a:t>
            </a:r>
            <a:r>
              <a:rPr lang="en-US" sz="2000" dirty="0" err="1">
                <a:solidFill>
                  <a:schemeClr val="bg2"/>
                </a:solidFill>
                <a:latin typeface="Arial" panose="020B0604020202020204" pitchFamily="34" charset="0"/>
                <a:cs typeface="Arial" panose="020B0604020202020204" pitchFamily="34" charset="0"/>
              </a:rPr>
              <a:t>sade</a:t>
            </a:r>
            <a:r>
              <a:rPr lang="en-US" sz="2000" dirty="0">
                <a:solidFill>
                  <a:schemeClr val="bg2"/>
                </a:solidFill>
                <a:latin typeface="Arial" panose="020B0604020202020204" pitchFamily="34" charset="0"/>
                <a:cs typeface="Arial" panose="020B0604020202020204" pitchFamily="34" charset="0"/>
              </a:rPr>
              <a:t> till </a:t>
            </a:r>
            <a:r>
              <a:rPr lang="en-US" sz="2000" dirty="0" err="1">
                <a:solidFill>
                  <a:schemeClr val="bg2"/>
                </a:solidFill>
                <a:latin typeface="Arial" panose="020B0604020202020204" pitchFamily="34" charset="0"/>
                <a:cs typeface="Arial" panose="020B0604020202020204" pitchFamily="34" charset="0"/>
              </a:rPr>
              <a:t>mig</a:t>
            </a:r>
            <a:r>
              <a:rPr lang="en-US" sz="2000" dirty="0">
                <a:solidFill>
                  <a:schemeClr val="bg2"/>
                </a:solidFill>
                <a:latin typeface="Arial" panose="020B0604020202020204" pitchFamily="34" charset="0"/>
                <a:cs typeface="Arial" panose="020B0604020202020204" pitchFamily="34" charset="0"/>
              </a:rPr>
              <a:t>: ”Se, jag </a:t>
            </a:r>
            <a:r>
              <a:rPr lang="en-US" sz="2000" dirty="0" err="1">
                <a:solidFill>
                  <a:schemeClr val="bg2"/>
                </a:solidFill>
                <a:latin typeface="Arial" panose="020B0604020202020204" pitchFamily="34" charset="0"/>
                <a:cs typeface="Arial" panose="020B0604020202020204" pitchFamily="34" charset="0"/>
              </a:rPr>
              <a:t>lägger</a:t>
            </a:r>
            <a:r>
              <a:rPr lang="en-US" sz="2000" dirty="0">
                <a:solidFill>
                  <a:schemeClr val="bg2"/>
                </a:solidFill>
                <a:latin typeface="Arial" panose="020B0604020202020204" pitchFamily="34" charset="0"/>
                <a:cs typeface="Arial" panose="020B0604020202020204" pitchFamily="34" charset="0"/>
              </a:rPr>
              <a:t> mina </a:t>
            </a:r>
            <a:r>
              <a:rPr lang="en-US" sz="2000" dirty="0" err="1">
                <a:solidFill>
                  <a:schemeClr val="bg2"/>
                </a:solidFill>
                <a:latin typeface="Arial" panose="020B0604020202020204" pitchFamily="34" charset="0"/>
                <a:cs typeface="Arial" panose="020B0604020202020204" pitchFamily="34" charset="0"/>
              </a:rPr>
              <a:t>ord</a:t>
            </a:r>
            <a:r>
              <a:rPr lang="en-US" sz="2000" dirty="0">
                <a:solidFill>
                  <a:schemeClr val="bg2"/>
                </a:solidFill>
                <a:latin typeface="Arial" panose="020B0604020202020204" pitchFamily="34" charset="0"/>
                <a:cs typeface="Arial" panose="020B0604020202020204" pitchFamily="34" charset="0"/>
              </a:rPr>
              <a:t> </a:t>
            </a:r>
            <a:r>
              <a:rPr lang="en-US" sz="2000" dirty="0" err="1">
                <a:solidFill>
                  <a:schemeClr val="bg2"/>
                </a:solidFill>
                <a:latin typeface="Arial" panose="020B0604020202020204" pitchFamily="34" charset="0"/>
                <a:cs typeface="Arial" panose="020B0604020202020204" pitchFamily="34" charset="0"/>
              </a:rPr>
              <a:t>i</a:t>
            </a:r>
            <a:r>
              <a:rPr lang="en-US" sz="2000" dirty="0">
                <a:solidFill>
                  <a:schemeClr val="bg2"/>
                </a:solidFill>
                <a:latin typeface="Arial" panose="020B0604020202020204" pitchFamily="34" charset="0"/>
                <a:cs typeface="Arial" panose="020B0604020202020204" pitchFamily="34" charset="0"/>
              </a:rPr>
              <a:t> din mun. </a:t>
            </a:r>
            <a:r>
              <a:rPr lang="en-US" sz="2000" baseline="30000" dirty="0">
                <a:solidFill>
                  <a:schemeClr val="bg2"/>
                </a:solidFill>
                <a:latin typeface="Arial" panose="020B0604020202020204" pitchFamily="34" charset="0"/>
                <a:cs typeface="Arial" panose="020B0604020202020204" pitchFamily="34" charset="0"/>
              </a:rPr>
              <a:t>10 </a:t>
            </a:r>
            <a:r>
              <a:rPr lang="en-US" sz="2000" dirty="0">
                <a:solidFill>
                  <a:schemeClr val="bg2"/>
                </a:solidFill>
                <a:latin typeface="Arial" panose="020B0604020202020204" pitchFamily="34" charset="0"/>
                <a:cs typeface="Arial" panose="020B0604020202020204" pitchFamily="34" charset="0"/>
              </a:rPr>
              <a:t> Jag </a:t>
            </a:r>
            <a:r>
              <a:rPr lang="en-US" sz="2000" dirty="0" err="1">
                <a:solidFill>
                  <a:schemeClr val="bg2"/>
                </a:solidFill>
                <a:latin typeface="Arial" panose="020B0604020202020204" pitchFamily="34" charset="0"/>
                <a:cs typeface="Arial" panose="020B0604020202020204" pitchFamily="34" charset="0"/>
              </a:rPr>
              <a:t>sätter</a:t>
            </a:r>
            <a:r>
              <a:rPr lang="en-US" sz="2000" dirty="0">
                <a:solidFill>
                  <a:schemeClr val="bg2"/>
                </a:solidFill>
                <a:latin typeface="Arial" panose="020B0604020202020204" pitchFamily="34" charset="0"/>
                <a:cs typeface="Arial" panose="020B0604020202020204" pitchFamily="34" charset="0"/>
              </a:rPr>
              <a:t> dig </a:t>
            </a:r>
            <a:r>
              <a:rPr lang="en-US" sz="2000" dirty="0" err="1">
                <a:solidFill>
                  <a:schemeClr val="bg2"/>
                </a:solidFill>
                <a:latin typeface="Arial" panose="020B0604020202020204" pitchFamily="34" charset="0"/>
                <a:cs typeface="Arial" panose="020B0604020202020204" pitchFamily="34" charset="0"/>
              </a:rPr>
              <a:t>i</a:t>
            </a:r>
            <a:r>
              <a:rPr lang="en-US" sz="2000" dirty="0">
                <a:solidFill>
                  <a:schemeClr val="bg2"/>
                </a:solidFill>
                <a:latin typeface="Arial" panose="020B0604020202020204" pitchFamily="34" charset="0"/>
                <a:cs typeface="Arial" panose="020B0604020202020204" pitchFamily="34" charset="0"/>
              </a:rPr>
              <a:t> </a:t>
            </a:r>
            <a:r>
              <a:rPr lang="en-US" sz="2000" dirty="0" err="1">
                <a:solidFill>
                  <a:schemeClr val="bg2"/>
                </a:solidFill>
                <a:latin typeface="Arial" panose="020B0604020202020204" pitchFamily="34" charset="0"/>
                <a:cs typeface="Arial" panose="020B0604020202020204" pitchFamily="34" charset="0"/>
              </a:rPr>
              <a:t>dag</a:t>
            </a:r>
            <a:r>
              <a:rPr lang="en-US" sz="2000" dirty="0">
                <a:solidFill>
                  <a:schemeClr val="bg2"/>
                </a:solidFill>
                <a:latin typeface="Arial" panose="020B0604020202020204" pitchFamily="34" charset="0"/>
                <a:cs typeface="Arial" panose="020B0604020202020204" pitchFamily="34" charset="0"/>
              </a:rPr>
              <a:t> </a:t>
            </a:r>
            <a:r>
              <a:rPr lang="en-US" sz="2000" dirty="0" err="1">
                <a:solidFill>
                  <a:schemeClr val="bg2"/>
                </a:solidFill>
                <a:latin typeface="Arial" panose="020B0604020202020204" pitchFamily="34" charset="0"/>
                <a:cs typeface="Arial" panose="020B0604020202020204" pitchFamily="34" charset="0"/>
              </a:rPr>
              <a:t>över</a:t>
            </a:r>
            <a:r>
              <a:rPr lang="en-US" sz="2000" dirty="0">
                <a:solidFill>
                  <a:schemeClr val="bg2"/>
                </a:solidFill>
                <a:latin typeface="Arial" panose="020B0604020202020204" pitchFamily="34" charset="0"/>
                <a:cs typeface="Arial" panose="020B0604020202020204" pitchFamily="34" charset="0"/>
              </a:rPr>
              <a:t> folk </a:t>
            </a:r>
            <a:r>
              <a:rPr lang="en-US" sz="2000" dirty="0" err="1">
                <a:solidFill>
                  <a:schemeClr val="bg2"/>
                </a:solidFill>
                <a:latin typeface="Arial" panose="020B0604020202020204" pitchFamily="34" charset="0"/>
                <a:cs typeface="Arial" panose="020B0604020202020204" pitchFamily="34" charset="0"/>
              </a:rPr>
              <a:t>och</a:t>
            </a:r>
            <a:r>
              <a:rPr lang="en-US" sz="2000" dirty="0">
                <a:solidFill>
                  <a:schemeClr val="bg2"/>
                </a:solidFill>
                <a:latin typeface="Arial" panose="020B0604020202020204" pitchFamily="34" charset="0"/>
                <a:cs typeface="Arial" panose="020B0604020202020204" pitchFamily="34" charset="0"/>
              </a:rPr>
              <a:t> </a:t>
            </a:r>
            <a:r>
              <a:rPr lang="en-US" sz="2000" dirty="0" err="1">
                <a:solidFill>
                  <a:schemeClr val="bg2"/>
                </a:solidFill>
                <a:latin typeface="Arial" panose="020B0604020202020204" pitchFamily="34" charset="0"/>
                <a:cs typeface="Arial" panose="020B0604020202020204" pitchFamily="34" charset="0"/>
              </a:rPr>
              <a:t>riken</a:t>
            </a:r>
            <a:r>
              <a:rPr lang="en-US" sz="2000" dirty="0">
                <a:solidFill>
                  <a:schemeClr val="bg2"/>
                </a:solidFill>
                <a:latin typeface="Arial" panose="020B0604020202020204" pitchFamily="34" charset="0"/>
                <a:cs typeface="Arial" panose="020B0604020202020204" pitchFamily="34" charset="0"/>
              </a:rPr>
              <a:t> för </a:t>
            </a:r>
            <a:r>
              <a:rPr lang="en-US" sz="2000" dirty="0" err="1">
                <a:solidFill>
                  <a:schemeClr val="bg2"/>
                </a:solidFill>
                <a:latin typeface="Arial" panose="020B0604020202020204" pitchFamily="34" charset="0"/>
                <a:cs typeface="Arial" panose="020B0604020202020204" pitchFamily="34" charset="0"/>
              </a:rPr>
              <a:t>att</a:t>
            </a:r>
            <a:r>
              <a:rPr lang="en-US" sz="2000" dirty="0">
                <a:solidFill>
                  <a:schemeClr val="bg2"/>
                </a:solidFill>
                <a:latin typeface="Arial" panose="020B0604020202020204" pitchFamily="34" charset="0"/>
                <a:cs typeface="Arial" panose="020B0604020202020204" pitchFamily="34" charset="0"/>
              </a:rPr>
              <a:t> </a:t>
            </a:r>
            <a:r>
              <a:rPr lang="en-US" sz="2000" dirty="0" err="1">
                <a:solidFill>
                  <a:schemeClr val="bg2"/>
                </a:solidFill>
                <a:latin typeface="Arial" panose="020B0604020202020204" pitchFamily="34" charset="0"/>
                <a:cs typeface="Arial" panose="020B0604020202020204" pitchFamily="34" charset="0"/>
              </a:rPr>
              <a:t>rycka</a:t>
            </a:r>
            <a:r>
              <a:rPr lang="en-US" sz="2000" dirty="0">
                <a:solidFill>
                  <a:schemeClr val="bg2"/>
                </a:solidFill>
                <a:latin typeface="Arial" panose="020B0604020202020204" pitchFamily="34" charset="0"/>
                <a:cs typeface="Arial" panose="020B0604020202020204" pitchFamily="34" charset="0"/>
              </a:rPr>
              <a:t> </a:t>
            </a:r>
            <a:r>
              <a:rPr lang="en-US" sz="2000" dirty="0" err="1">
                <a:solidFill>
                  <a:schemeClr val="bg2"/>
                </a:solidFill>
                <a:latin typeface="Arial" panose="020B0604020202020204" pitchFamily="34" charset="0"/>
                <a:cs typeface="Arial" panose="020B0604020202020204" pitchFamily="34" charset="0"/>
              </a:rPr>
              <a:t>upp</a:t>
            </a:r>
            <a:r>
              <a:rPr lang="en-US" sz="2000" dirty="0">
                <a:solidFill>
                  <a:schemeClr val="bg2"/>
                </a:solidFill>
                <a:latin typeface="Arial" panose="020B0604020202020204" pitchFamily="34" charset="0"/>
                <a:cs typeface="Arial" panose="020B0604020202020204" pitchFamily="34" charset="0"/>
              </a:rPr>
              <a:t> </a:t>
            </a:r>
            <a:r>
              <a:rPr lang="en-US" sz="2000" dirty="0" err="1">
                <a:solidFill>
                  <a:schemeClr val="bg2"/>
                </a:solidFill>
                <a:latin typeface="Arial" panose="020B0604020202020204" pitchFamily="34" charset="0"/>
                <a:cs typeface="Arial" panose="020B0604020202020204" pitchFamily="34" charset="0"/>
              </a:rPr>
              <a:t>och</a:t>
            </a:r>
            <a:r>
              <a:rPr lang="en-US" sz="2000" dirty="0">
                <a:solidFill>
                  <a:schemeClr val="bg2"/>
                </a:solidFill>
                <a:latin typeface="Arial" panose="020B0604020202020204" pitchFamily="34" charset="0"/>
                <a:cs typeface="Arial" panose="020B0604020202020204" pitchFamily="34" charset="0"/>
              </a:rPr>
              <a:t> </a:t>
            </a:r>
            <a:r>
              <a:rPr lang="en-US" sz="2000" dirty="0" err="1">
                <a:solidFill>
                  <a:schemeClr val="bg2"/>
                </a:solidFill>
                <a:latin typeface="Arial" panose="020B0604020202020204" pitchFamily="34" charset="0"/>
                <a:cs typeface="Arial" panose="020B0604020202020204" pitchFamily="34" charset="0"/>
              </a:rPr>
              <a:t>bryta</a:t>
            </a:r>
            <a:r>
              <a:rPr lang="en-US" sz="2000" dirty="0">
                <a:solidFill>
                  <a:schemeClr val="bg2"/>
                </a:solidFill>
                <a:latin typeface="Arial" panose="020B0604020202020204" pitchFamily="34" charset="0"/>
                <a:cs typeface="Arial" panose="020B0604020202020204" pitchFamily="34" charset="0"/>
              </a:rPr>
              <a:t> </a:t>
            </a:r>
            <a:r>
              <a:rPr lang="en-US" sz="2000" dirty="0" err="1">
                <a:solidFill>
                  <a:schemeClr val="bg2"/>
                </a:solidFill>
                <a:latin typeface="Arial" panose="020B0604020202020204" pitchFamily="34" charset="0"/>
                <a:cs typeface="Arial" panose="020B0604020202020204" pitchFamily="34" charset="0"/>
              </a:rPr>
              <a:t>ner</a:t>
            </a:r>
            <a:r>
              <a:rPr lang="en-US" sz="2000" dirty="0">
                <a:solidFill>
                  <a:schemeClr val="bg2"/>
                </a:solidFill>
                <a:latin typeface="Arial" panose="020B0604020202020204" pitchFamily="34" charset="0"/>
                <a:cs typeface="Arial" panose="020B0604020202020204" pitchFamily="34" charset="0"/>
              </a:rPr>
              <a:t>, </a:t>
            </a:r>
            <a:r>
              <a:rPr lang="en-US" sz="2000" dirty="0" err="1">
                <a:solidFill>
                  <a:schemeClr val="bg2"/>
                </a:solidFill>
                <a:latin typeface="Arial" panose="020B0604020202020204" pitchFamily="34" charset="0"/>
                <a:cs typeface="Arial" panose="020B0604020202020204" pitchFamily="34" charset="0"/>
              </a:rPr>
              <a:t>förgöra</a:t>
            </a:r>
            <a:r>
              <a:rPr lang="en-US" sz="2000" dirty="0">
                <a:solidFill>
                  <a:schemeClr val="bg2"/>
                </a:solidFill>
                <a:latin typeface="Arial" panose="020B0604020202020204" pitchFamily="34" charset="0"/>
                <a:cs typeface="Arial" panose="020B0604020202020204" pitchFamily="34" charset="0"/>
              </a:rPr>
              <a:t> </a:t>
            </a:r>
            <a:r>
              <a:rPr lang="en-US" sz="2000" dirty="0" err="1">
                <a:solidFill>
                  <a:schemeClr val="bg2"/>
                </a:solidFill>
                <a:latin typeface="Arial" panose="020B0604020202020204" pitchFamily="34" charset="0"/>
                <a:cs typeface="Arial" panose="020B0604020202020204" pitchFamily="34" charset="0"/>
              </a:rPr>
              <a:t>och</a:t>
            </a:r>
            <a:r>
              <a:rPr lang="en-US" sz="2000" dirty="0">
                <a:solidFill>
                  <a:schemeClr val="bg2"/>
                </a:solidFill>
                <a:latin typeface="Arial" panose="020B0604020202020204" pitchFamily="34" charset="0"/>
                <a:cs typeface="Arial" panose="020B0604020202020204" pitchFamily="34" charset="0"/>
              </a:rPr>
              <a:t> </a:t>
            </a:r>
            <a:r>
              <a:rPr lang="en-US" sz="2000" dirty="0" err="1">
                <a:solidFill>
                  <a:schemeClr val="bg2"/>
                </a:solidFill>
                <a:latin typeface="Arial" panose="020B0604020202020204" pitchFamily="34" charset="0"/>
                <a:cs typeface="Arial" panose="020B0604020202020204" pitchFamily="34" charset="0"/>
              </a:rPr>
              <a:t>fördärva</a:t>
            </a:r>
            <a:r>
              <a:rPr lang="en-US" sz="2000" dirty="0">
                <a:solidFill>
                  <a:schemeClr val="bg2"/>
                </a:solidFill>
                <a:latin typeface="Arial" panose="020B0604020202020204" pitchFamily="34" charset="0"/>
                <a:cs typeface="Arial" panose="020B0604020202020204" pitchFamily="34" charset="0"/>
              </a:rPr>
              <a:t>, </a:t>
            </a:r>
            <a:r>
              <a:rPr lang="en-US" sz="2000" dirty="0" err="1">
                <a:solidFill>
                  <a:schemeClr val="bg2"/>
                </a:solidFill>
                <a:latin typeface="Arial" panose="020B0604020202020204" pitchFamily="34" charset="0"/>
                <a:cs typeface="Arial" panose="020B0604020202020204" pitchFamily="34" charset="0"/>
              </a:rPr>
              <a:t>bygga</a:t>
            </a:r>
            <a:r>
              <a:rPr lang="en-US" sz="2000" dirty="0">
                <a:solidFill>
                  <a:schemeClr val="bg2"/>
                </a:solidFill>
                <a:latin typeface="Arial" panose="020B0604020202020204" pitchFamily="34" charset="0"/>
                <a:cs typeface="Arial" panose="020B0604020202020204" pitchFamily="34" charset="0"/>
              </a:rPr>
              <a:t> </a:t>
            </a:r>
            <a:r>
              <a:rPr lang="en-US" sz="2000" dirty="0" err="1">
                <a:solidFill>
                  <a:schemeClr val="bg2"/>
                </a:solidFill>
                <a:latin typeface="Arial" panose="020B0604020202020204" pitchFamily="34" charset="0"/>
                <a:cs typeface="Arial" panose="020B0604020202020204" pitchFamily="34" charset="0"/>
              </a:rPr>
              <a:t>upp</a:t>
            </a:r>
            <a:r>
              <a:rPr lang="en-US" sz="2000" dirty="0">
                <a:solidFill>
                  <a:schemeClr val="bg2"/>
                </a:solidFill>
                <a:latin typeface="Arial" panose="020B0604020202020204" pitchFamily="34" charset="0"/>
                <a:cs typeface="Arial" panose="020B0604020202020204" pitchFamily="34" charset="0"/>
              </a:rPr>
              <a:t> </a:t>
            </a:r>
            <a:r>
              <a:rPr lang="en-US" sz="2000" dirty="0" err="1">
                <a:solidFill>
                  <a:schemeClr val="bg2"/>
                </a:solidFill>
                <a:latin typeface="Arial" panose="020B0604020202020204" pitchFamily="34" charset="0"/>
                <a:cs typeface="Arial" panose="020B0604020202020204" pitchFamily="34" charset="0"/>
              </a:rPr>
              <a:t>och</a:t>
            </a:r>
            <a:r>
              <a:rPr lang="en-US" sz="2000" dirty="0">
                <a:solidFill>
                  <a:schemeClr val="bg2"/>
                </a:solidFill>
                <a:latin typeface="Arial" panose="020B0604020202020204" pitchFamily="34" charset="0"/>
                <a:cs typeface="Arial" panose="020B0604020202020204" pitchFamily="34" charset="0"/>
              </a:rPr>
              <a:t> </a:t>
            </a:r>
            <a:r>
              <a:rPr lang="en-US" sz="2000" dirty="0" err="1">
                <a:solidFill>
                  <a:schemeClr val="bg2"/>
                </a:solidFill>
                <a:latin typeface="Arial" panose="020B0604020202020204" pitchFamily="34" charset="0"/>
                <a:cs typeface="Arial" panose="020B0604020202020204" pitchFamily="34" charset="0"/>
              </a:rPr>
              <a:t>plantera</a:t>
            </a:r>
            <a:r>
              <a:rPr lang="en-US" sz="2000" dirty="0">
                <a:solidFill>
                  <a:schemeClr val="bg2"/>
                </a:solidFill>
                <a:latin typeface="Arial" panose="020B0604020202020204" pitchFamily="34" charset="0"/>
                <a:cs typeface="Arial" panose="020B0604020202020204" pitchFamily="34" charset="0"/>
              </a:rPr>
              <a:t>.”</a:t>
            </a:r>
          </a:p>
          <a:p>
            <a:endParaRPr lang="en-US" sz="2000" dirty="0">
              <a:solidFill>
                <a:schemeClr val="bg2"/>
              </a:solidFill>
              <a:latin typeface="Arial" panose="020B0604020202020204" pitchFamily="34" charset="0"/>
              <a:cs typeface="Arial" panose="020B0604020202020204" pitchFamily="34" charset="0"/>
            </a:endParaRPr>
          </a:p>
          <a:p>
            <a:r>
              <a:rPr lang="en-US" sz="2000" b="1" dirty="0" err="1">
                <a:solidFill>
                  <a:schemeClr val="bg2"/>
                </a:solidFill>
                <a:latin typeface="Arial" panose="020B0604020202020204" pitchFamily="34" charset="0"/>
                <a:cs typeface="Arial" panose="020B0604020202020204" pitchFamily="34" charset="0"/>
              </a:rPr>
              <a:t>Två</a:t>
            </a:r>
            <a:r>
              <a:rPr lang="en-US" sz="2000" b="1" dirty="0">
                <a:solidFill>
                  <a:schemeClr val="bg2"/>
                </a:solidFill>
                <a:latin typeface="Arial" panose="020B0604020202020204" pitchFamily="34" charset="0"/>
                <a:cs typeface="Arial" panose="020B0604020202020204" pitchFamily="34" charset="0"/>
              </a:rPr>
              <a:t> </a:t>
            </a:r>
            <a:r>
              <a:rPr lang="en-US" sz="2000" b="1" dirty="0" err="1">
                <a:solidFill>
                  <a:schemeClr val="bg2"/>
                </a:solidFill>
                <a:latin typeface="Arial" panose="020B0604020202020204" pitchFamily="34" charset="0"/>
                <a:cs typeface="Arial" panose="020B0604020202020204" pitchFamily="34" charset="0"/>
              </a:rPr>
              <a:t>syner</a:t>
            </a:r>
            <a:endParaRPr lang="en-US" sz="2000" b="1" dirty="0">
              <a:solidFill>
                <a:schemeClr val="bg2"/>
              </a:solidFill>
              <a:latin typeface="Arial" panose="020B0604020202020204" pitchFamily="34" charset="0"/>
              <a:cs typeface="Arial" panose="020B0604020202020204" pitchFamily="34" charset="0"/>
            </a:endParaRPr>
          </a:p>
          <a:p>
            <a:r>
              <a:rPr lang="en-US" sz="2000" baseline="30000" dirty="0">
                <a:solidFill>
                  <a:schemeClr val="bg2"/>
                </a:solidFill>
                <a:latin typeface="Arial" panose="020B0604020202020204" pitchFamily="34" charset="0"/>
                <a:cs typeface="Arial" panose="020B0604020202020204" pitchFamily="34" charset="0"/>
              </a:rPr>
              <a:t>11 </a:t>
            </a:r>
            <a:r>
              <a:rPr lang="en-US" sz="2000" cap="small" dirty="0" err="1">
                <a:solidFill>
                  <a:schemeClr val="bg2"/>
                </a:solidFill>
                <a:effectLst/>
                <a:latin typeface="Arial" panose="020B0604020202020204" pitchFamily="34" charset="0"/>
                <a:cs typeface="Arial" panose="020B0604020202020204" pitchFamily="34" charset="0"/>
              </a:rPr>
              <a:t>Herrens</a:t>
            </a:r>
            <a:r>
              <a:rPr lang="en-US" sz="2000" dirty="0">
                <a:solidFill>
                  <a:schemeClr val="bg2"/>
                </a:solidFill>
                <a:latin typeface="Arial" panose="020B0604020202020204" pitchFamily="34" charset="0"/>
                <a:cs typeface="Arial" panose="020B0604020202020204" pitchFamily="34" charset="0"/>
              </a:rPr>
              <a:t> </a:t>
            </a:r>
            <a:r>
              <a:rPr lang="en-US" sz="2000" dirty="0" err="1">
                <a:solidFill>
                  <a:schemeClr val="bg2"/>
                </a:solidFill>
                <a:latin typeface="Arial" panose="020B0604020202020204" pitchFamily="34" charset="0"/>
                <a:cs typeface="Arial" panose="020B0604020202020204" pitchFamily="34" charset="0"/>
              </a:rPr>
              <a:t>ord</a:t>
            </a:r>
            <a:r>
              <a:rPr lang="en-US" sz="2000" dirty="0">
                <a:solidFill>
                  <a:schemeClr val="bg2"/>
                </a:solidFill>
                <a:latin typeface="Arial" panose="020B0604020202020204" pitchFamily="34" charset="0"/>
                <a:cs typeface="Arial" panose="020B0604020202020204" pitchFamily="34" charset="0"/>
              </a:rPr>
              <a:t> </a:t>
            </a:r>
            <a:r>
              <a:rPr lang="en-US" sz="2000" dirty="0" err="1">
                <a:solidFill>
                  <a:schemeClr val="bg2"/>
                </a:solidFill>
                <a:latin typeface="Arial" panose="020B0604020202020204" pitchFamily="34" charset="0"/>
                <a:cs typeface="Arial" panose="020B0604020202020204" pitchFamily="34" charset="0"/>
              </a:rPr>
              <a:t>kom</a:t>
            </a:r>
            <a:r>
              <a:rPr lang="en-US" sz="2000" dirty="0">
                <a:solidFill>
                  <a:schemeClr val="bg2"/>
                </a:solidFill>
                <a:latin typeface="Arial" panose="020B0604020202020204" pitchFamily="34" charset="0"/>
                <a:cs typeface="Arial" panose="020B0604020202020204" pitchFamily="34" charset="0"/>
              </a:rPr>
              <a:t> till </a:t>
            </a:r>
            <a:r>
              <a:rPr lang="en-US" sz="2000" dirty="0" err="1">
                <a:solidFill>
                  <a:schemeClr val="bg2"/>
                </a:solidFill>
                <a:latin typeface="Arial" panose="020B0604020202020204" pitchFamily="34" charset="0"/>
                <a:cs typeface="Arial" panose="020B0604020202020204" pitchFamily="34" charset="0"/>
              </a:rPr>
              <a:t>mig</a:t>
            </a:r>
            <a:r>
              <a:rPr lang="en-US" sz="2000" dirty="0">
                <a:solidFill>
                  <a:schemeClr val="bg2"/>
                </a:solidFill>
                <a:latin typeface="Arial" panose="020B0604020202020204" pitchFamily="34" charset="0"/>
                <a:cs typeface="Arial" panose="020B0604020202020204" pitchFamily="34" charset="0"/>
              </a:rPr>
              <a:t>. Han </a:t>
            </a:r>
            <a:r>
              <a:rPr lang="en-US" sz="2000" dirty="0" err="1">
                <a:solidFill>
                  <a:schemeClr val="bg2"/>
                </a:solidFill>
                <a:latin typeface="Arial" panose="020B0604020202020204" pitchFamily="34" charset="0"/>
                <a:cs typeface="Arial" panose="020B0604020202020204" pitchFamily="34" charset="0"/>
              </a:rPr>
              <a:t>sade</a:t>
            </a:r>
            <a:r>
              <a:rPr lang="en-US" sz="2000" dirty="0">
                <a:solidFill>
                  <a:schemeClr val="bg2"/>
                </a:solidFill>
                <a:latin typeface="Arial" panose="020B0604020202020204" pitchFamily="34" charset="0"/>
                <a:cs typeface="Arial" panose="020B0604020202020204" pitchFamily="34" charset="0"/>
              </a:rPr>
              <a:t>: ”Vad ser du, Jeremia?” Jag </a:t>
            </a:r>
            <a:r>
              <a:rPr lang="en-US" sz="2000" dirty="0" err="1">
                <a:solidFill>
                  <a:schemeClr val="bg2"/>
                </a:solidFill>
                <a:latin typeface="Arial" panose="020B0604020202020204" pitchFamily="34" charset="0"/>
                <a:cs typeface="Arial" panose="020B0604020202020204" pitchFamily="34" charset="0"/>
              </a:rPr>
              <a:t>svarade</a:t>
            </a:r>
            <a:r>
              <a:rPr lang="en-US" sz="2000" dirty="0">
                <a:solidFill>
                  <a:schemeClr val="bg2"/>
                </a:solidFill>
                <a:latin typeface="Arial" panose="020B0604020202020204" pitchFamily="34" charset="0"/>
                <a:cs typeface="Arial" panose="020B0604020202020204" pitchFamily="34" charset="0"/>
              </a:rPr>
              <a:t>: ”Jag ser </a:t>
            </a:r>
            <a:r>
              <a:rPr lang="en-US" sz="2000" dirty="0" err="1">
                <a:solidFill>
                  <a:schemeClr val="bg2"/>
                </a:solidFill>
                <a:latin typeface="Arial" panose="020B0604020202020204" pitchFamily="34" charset="0"/>
                <a:cs typeface="Arial" panose="020B0604020202020204" pitchFamily="34" charset="0"/>
              </a:rPr>
              <a:t>en</a:t>
            </a:r>
            <a:r>
              <a:rPr lang="en-US" sz="2000" dirty="0">
                <a:solidFill>
                  <a:schemeClr val="bg2"/>
                </a:solidFill>
                <a:latin typeface="Arial" panose="020B0604020202020204" pitchFamily="34" charset="0"/>
                <a:cs typeface="Arial" panose="020B0604020202020204" pitchFamily="34" charset="0"/>
              </a:rPr>
              <a:t> </a:t>
            </a:r>
            <a:r>
              <a:rPr lang="en-US" sz="2000" dirty="0" err="1">
                <a:solidFill>
                  <a:schemeClr val="bg2"/>
                </a:solidFill>
                <a:latin typeface="Arial" panose="020B0604020202020204" pitchFamily="34" charset="0"/>
                <a:cs typeface="Arial" panose="020B0604020202020204" pitchFamily="34" charset="0"/>
              </a:rPr>
              <a:t>gren</a:t>
            </a:r>
            <a:r>
              <a:rPr lang="en-US" sz="2000" dirty="0">
                <a:solidFill>
                  <a:schemeClr val="bg2"/>
                </a:solidFill>
                <a:latin typeface="Arial" panose="020B0604020202020204" pitchFamily="34" charset="0"/>
                <a:cs typeface="Arial" panose="020B0604020202020204" pitchFamily="34" charset="0"/>
              </a:rPr>
              <a:t> av </a:t>
            </a:r>
            <a:r>
              <a:rPr lang="en-US" sz="2000" dirty="0" err="1">
                <a:solidFill>
                  <a:schemeClr val="bg2"/>
                </a:solidFill>
                <a:latin typeface="Arial" panose="020B0604020202020204" pitchFamily="34" charset="0"/>
                <a:cs typeface="Arial" panose="020B0604020202020204" pitchFamily="34" charset="0"/>
              </a:rPr>
              <a:t>ett</a:t>
            </a:r>
            <a:r>
              <a:rPr lang="en-US" sz="2000" dirty="0">
                <a:solidFill>
                  <a:schemeClr val="bg2"/>
                </a:solidFill>
                <a:latin typeface="Arial" panose="020B0604020202020204" pitchFamily="34" charset="0"/>
                <a:cs typeface="Arial" panose="020B0604020202020204" pitchFamily="34" charset="0"/>
              </a:rPr>
              <a:t> </a:t>
            </a:r>
            <a:r>
              <a:rPr lang="en-US" sz="2000" dirty="0" err="1">
                <a:solidFill>
                  <a:schemeClr val="bg2"/>
                </a:solidFill>
                <a:latin typeface="Arial" panose="020B0604020202020204" pitchFamily="34" charset="0"/>
                <a:cs typeface="Arial" panose="020B0604020202020204" pitchFamily="34" charset="0"/>
              </a:rPr>
              <a:t>mandelträd</a:t>
            </a:r>
            <a:r>
              <a:rPr lang="en-US" sz="2000" baseline="30000" dirty="0">
                <a:solidFill>
                  <a:schemeClr val="bg2"/>
                </a:solidFill>
                <a:latin typeface="Arial" panose="020B0604020202020204" pitchFamily="34" charset="0"/>
                <a:cs typeface="Arial" panose="020B0604020202020204" pitchFamily="34" charset="0"/>
              </a:rPr>
              <a:t>[</a:t>
            </a:r>
            <a:r>
              <a:rPr lang="en-US" sz="2000" baseline="30000" dirty="0">
                <a:solidFill>
                  <a:schemeClr val="bg2"/>
                </a:solidFill>
                <a:latin typeface="Arial" panose="020B0604020202020204" pitchFamily="34" charset="0"/>
                <a:cs typeface="Arial" panose="020B0604020202020204" pitchFamily="34" charset="0"/>
                <a:hlinkClick r:id="rId5" tooltip="See footnote f">
                  <a:extLst>
                    <a:ext uri="{A12FA001-AC4F-418D-AE19-62706E023703}">
                      <ahyp:hlinkClr xmlns:ahyp="http://schemas.microsoft.com/office/drawing/2018/hyperlinkcolor" val="tx"/>
                    </a:ext>
                  </a:extLst>
                </a:hlinkClick>
              </a:rPr>
              <a:t>f</a:t>
            </a:r>
            <a:r>
              <a:rPr lang="en-US" sz="2000" baseline="30000" dirty="0">
                <a:solidFill>
                  <a:schemeClr val="bg2"/>
                </a:solidFill>
                <a:latin typeface="Arial" panose="020B0604020202020204" pitchFamily="34" charset="0"/>
                <a:cs typeface="Arial" panose="020B0604020202020204" pitchFamily="34" charset="0"/>
              </a:rPr>
              <a:t>]</a:t>
            </a:r>
            <a:r>
              <a:rPr lang="en-US" sz="2000" dirty="0">
                <a:solidFill>
                  <a:schemeClr val="bg2"/>
                </a:solidFill>
                <a:latin typeface="Arial" panose="020B0604020202020204" pitchFamily="34" charset="0"/>
                <a:cs typeface="Arial" panose="020B0604020202020204" pitchFamily="34" charset="0"/>
              </a:rPr>
              <a:t>.” </a:t>
            </a:r>
            <a:r>
              <a:rPr lang="en-US" sz="2000" baseline="30000" dirty="0">
                <a:solidFill>
                  <a:schemeClr val="bg2"/>
                </a:solidFill>
                <a:latin typeface="Arial" panose="020B0604020202020204" pitchFamily="34" charset="0"/>
                <a:cs typeface="Arial" panose="020B0604020202020204" pitchFamily="34" charset="0"/>
              </a:rPr>
              <a:t>12 </a:t>
            </a:r>
            <a:r>
              <a:rPr lang="en-US" sz="2000" dirty="0">
                <a:solidFill>
                  <a:schemeClr val="bg2"/>
                </a:solidFill>
                <a:latin typeface="Arial" panose="020B0604020202020204" pitchFamily="34" charset="0"/>
                <a:cs typeface="Arial" panose="020B0604020202020204" pitchFamily="34" charset="0"/>
              </a:rPr>
              <a:t> </a:t>
            </a:r>
            <a:r>
              <a:rPr lang="en-US" sz="2000" cap="small" dirty="0">
                <a:solidFill>
                  <a:schemeClr val="bg2"/>
                </a:solidFill>
                <a:effectLst/>
                <a:latin typeface="Arial" panose="020B0604020202020204" pitchFamily="34" charset="0"/>
                <a:cs typeface="Arial" panose="020B0604020202020204" pitchFamily="34" charset="0"/>
              </a:rPr>
              <a:t>Herren</a:t>
            </a:r>
            <a:r>
              <a:rPr lang="en-US" sz="2000" dirty="0">
                <a:solidFill>
                  <a:schemeClr val="bg2"/>
                </a:solidFill>
                <a:latin typeface="Arial" panose="020B0604020202020204" pitchFamily="34" charset="0"/>
                <a:cs typeface="Arial" panose="020B0604020202020204" pitchFamily="34" charset="0"/>
              </a:rPr>
              <a:t> </a:t>
            </a:r>
            <a:r>
              <a:rPr lang="en-US" sz="2000" dirty="0" err="1">
                <a:solidFill>
                  <a:schemeClr val="bg2"/>
                </a:solidFill>
                <a:latin typeface="Arial" panose="020B0604020202020204" pitchFamily="34" charset="0"/>
                <a:cs typeface="Arial" panose="020B0604020202020204" pitchFamily="34" charset="0"/>
              </a:rPr>
              <a:t>sade</a:t>
            </a:r>
            <a:r>
              <a:rPr lang="en-US" sz="2000" dirty="0">
                <a:solidFill>
                  <a:schemeClr val="bg2"/>
                </a:solidFill>
                <a:latin typeface="Arial" panose="020B0604020202020204" pitchFamily="34" charset="0"/>
                <a:cs typeface="Arial" panose="020B0604020202020204" pitchFamily="34" charset="0"/>
              </a:rPr>
              <a:t> till </a:t>
            </a:r>
            <a:r>
              <a:rPr lang="en-US" sz="2000" dirty="0" err="1">
                <a:solidFill>
                  <a:schemeClr val="bg2"/>
                </a:solidFill>
                <a:latin typeface="Arial" panose="020B0604020202020204" pitchFamily="34" charset="0"/>
                <a:cs typeface="Arial" panose="020B0604020202020204" pitchFamily="34" charset="0"/>
              </a:rPr>
              <a:t>mig</a:t>
            </a:r>
            <a:r>
              <a:rPr lang="en-US" sz="2000" dirty="0">
                <a:solidFill>
                  <a:schemeClr val="bg2"/>
                </a:solidFill>
                <a:latin typeface="Arial" panose="020B0604020202020204" pitchFamily="34" charset="0"/>
                <a:cs typeface="Arial" panose="020B0604020202020204" pitchFamily="34" charset="0"/>
              </a:rPr>
              <a:t>: ”Du </a:t>
            </a:r>
            <a:r>
              <a:rPr lang="en-US" sz="2000" dirty="0" err="1">
                <a:solidFill>
                  <a:schemeClr val="bg2"/>
                </a:solidFill>
                <a:latin typeface="Arial" panose="020B0604020202020204" pitchFamily="34" charset="0"/>
                <a:cs typeface="Arial" panose="020B0604020202020204" pitchFamily="34" charset="0"/>
              </a:rPr>
              <a:t>har</a:t>
            </a:r>
            <a:r>
              <a:rPr lang="en-US" sz="2000" dirty="0">
                <a:solidFill>
                  <a:schemeClr val="bg2"/>
                </a:solidFill>
                <a:latin typeface="Arial" panose="020B0604020202020204" pitchFamily="34" charset="0"/>
                <a:cs typeface="Arial" panose="020B0604020202020204" pitchFamily="34" charset="0"/>
              </a:rPr>
              <a:t> sett </a:t>
            </a:r>
            <a:r>
              <a:rPr lang="en-US" sz="2000" dirty="0" err="1">
                <a:solidFill>
                  <a:schemeClr val="bg2"/>
                </a:solidFill>
                <a:latin typeface="Arial" panose="020B0604020202020204" pitchFamily="34" charset="0"/>
                <a:cs typeface="Arial" panose="020B0604020202020204" pitchFamily="34" charset="0"/>
              </a:rPr>
              <a:t>rätt</a:t>
            </a:r>
            <a:r>
              <a:rPr lang="en-US" sz="2000" dirty="0">
                <a:solidFill>
                  <a:schemeClr val="bg2"/>
                </a:solidFill>
                <a:latin typeface="Arial" panose="020B0604020202020204" pitchFamily="34" charset="0"/>
                <a:cs typeface="Arial" panose="020B0604020202020204" pitchFamily="34" charset="0"/>
              </a:rPr>
              <a:t>. Jag ska </a:t>
            </a:r>
            <a:r>
              <a:rPr lang="en-US" sz="2000" dirty="0" err="1">
                <a:solidFill>
                  <a:schemeClr val="bg2"/>
                </a:solidFill>
                <a:latin typeface="Arial" panose="020B0604020202020204" pitchFamily="34" charset="0"/>
                <a:cs typeface="Arial" panose="020B0604020202020204" pitchFamily="34" charset="0"/>
              </a:rPr>
              <a:t>vaka</a:t>
            </a:r>
            <a:r>
              <a:rPr lang="en-US" sz="2000" dirty="0">
                <a:solidFill>
                  <a:schemeClr val="bg2"/>
                </a:solidFill>
                <a:latin typeface="Arial" panose="020B0604020202020204" pitchFamily="34" charset="0"/>
                <a:cs typeface="Arial" panose="020B0604020202020204" pitchFamily="34" charset="0"/>
              </a:rPr>
              <a:t> </a:t>
            </a:r>
            <a:r>
              <a:rPr lang="en-US" sz="2000" dirty="0" err="1">
                <a:solidFill>
                  <a:schemeClr val="bg2"/>
                </a:solidFill>
                <a:latin typeface="Arial" panose="020B0604020202020204" pitchFamily="34" charset="0"/>
                <a:cs typeface="Arial" panose="020B0604020202020204" pitchFamily="34" charset="0"/>
              </a:rPr>
              <a:t>över</a:t>
            </a:r>
            <a:r>
              <a:rPr lang="en-US" sz="2000" dirty="0">
                <a:solidFill>
                  <a:schemeClr val="bg2"/>
                </a:solidFill>
                <a:latin typeface="Arial" panose="020B0604020202020204" pitchFamily="34" charset="0"/>
                <a:cs typeface="Arial" panose="020B0604020202020204" pitchFamily="34" charset="0"/>
              </a:rPr>
              <a:t> mitt </a:t>
            </a:r>
            <a:r>
              <a:rPr lang="en-US" sz="2000" dirty="0" err="1">
                <a:solidFill>
                  <a:schemeClr val="bg2"/>
                </a:solidFill>
                <a:latin typeface="Arial" panose="020B0604020202020204" pitchFamily="34" charset="0"/>
                <a:cs typeface="Arial" panose="020B0604020202020204" pitchFamily="34" charset="0"/>
              </a:rPr>
              <a:t>ord</a:t>
            </a:r>
            <a:r>
              <a:rPr lang="en-US" sz="2000" dirty="0">
                <a:solidFill>
                  <a:schemeClr val="bg2"/>
                </a:solidFill>
                <a:latin typeface="Arial" panose="020B0604020202020204" pitchFamily="34" charset="0"/>
                <a:cs typeface="Arial" panose="020B0604020202020204" pitchFamily="34" charset="0"/>
              </a:rPr>
              <a:t> för </a:t>
            </a:r>
            <a:r>
              <a:rPr lang="en-US" sz="2000" dirty="0" err="1">
                <a:solidFill>
                  <a:schemeClr val="bg2"/>
                </a:solidFill>
                <a:latin typeface="Arial" panose="020B0604020202020204" pitchFamily="34" charset="0"/>
                <a:cs typeface="Arial" panose="020B0604020202020204" pitchFamily="34" charset="0"/>
              </a:rPr>
              <a:t>att</a:t>
            </a:r>
            <a:r>
              <a:rPr lang="en-US" sz="2000" dirty="0">
                <a:solidFill>
                  <a:schemeClr val="bg2"/>
                </a:solidFill>
                <a:latin typeface="Arial" panose="020B0604020202020204" pitchFamily="34" charset="0"/>
                <a:cs typeface="Arial" panose="020B0604020202020204" pitchFamily="34" charset="0"/>
              </a:rPr>
              <a:t> </a:t>
            </a:r>
            <a:r>
              <a:rPr lang="en-US" sz="2000" dirty="0" err="1">
                <a:solidFill>
                  <a:schemeClr val="bg2"/>
                </a:solidFill>
                <a:latin typeface="Arial" panose="020B0604020202020204" pitchFamily="34" charset="0"/>
                <a:cs typeface="Arial" panose="020B0604020202020204" pitchFamily="34" charset="0"/>
              </a:rPr>
              <a:t>uppfylla</a:t>
            </a:r>
            <a:r>
              <a:rPr lang="en-US" sz="2000" dirty="0">
                <a:solidFill>
                  <a:schemeClr val="bg2"/>
                </a:solidFill>
                <a:latin typeface="Arial" panose="020B0604020202020204" pitchFamily="34" charset="0"/>
                <a:cs typeface="Arial" panose="020B0604020202020204" pitchFamily="34" charset="0"/>
              </a:rPr>
              <a:t> det.”</a:t>
            </a:r>
          </a:p>
        </p:txBody>
      </p:sp>
    </p:spTree>
    <p:extLst>
      <p:ext uri="{BB962C8B-B14F-4D97-AF65-F5344CB8AC3E}">
        <p14:creationId xmlns:p14="http://schemas.microsoft.com/office/powerpoint/2010/main" val="344904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89A0F2-023C-61BC-B852-19D2F60D03FE}"/>
            </a:ext>
          </a:extLst>
        </p:cNvPr>
        <p:cNvGrpSpPr/>
        <p:nvPr/>
      </p:nvGrpSpPr>
      <p:grpSpPr>
        <a:xfrm>
          <a:off x="0" y="0"/>
          <a:ext cx="0" cy="0"/>
          <a:chOff x="0" y="0"/>
          <a:chExt cx="0" cy="0"/>
        </a:xfrm>
      </p:grpSpPr>
      <p:pic>
        <p:nvPicPr>
          <p:cNvPr id="11" name="Picture 10" descr="A blue rectangle with white dots&#10;&#10;Description automatically generated">
            <a:extLst>
              <a:ext uri="{FF2B5EF4-FFF2-40B4-BE49-F238E27FC236}">
                <a16:creationId xmlns:a16="http://schemas.microsoft.com/office/drawing/2014/main" id="{11C82CAA-F5DA-44E0-72ED-84E0ED217054}"/>
              </a:ext>
            </a:extLst>
          </p:cNvPr>
          <p:cNvPicPr>
            <a:picLocks noChangeAspect="1"/>
          </p:cNvPicPr>
          <p:nvPr/>
        </p:nvPicPr>
        <p:blipFill>
          <a:blip r:embed="rId2"/>
          <a:stretch>
            <a:fillRect/>
          </a:stretch>
        </p:blipFill>
        <p:spPr>
          <a:xfrm>
            <a:off x="0" y="-50701"/>
            <a:ext cx="12372268" cy="6959401"/>
          </a:xfrm>
          <a:prstGeom prst="rect">
            <a:avLst/>
          </a:prstGeom>
        </p:spPr>
      </p:pic>
      <p:sp>
        <p:nvSpPr>
          <p:cNvPr id="15" name="TextBox 14">
            <a:extLst>
              <a:ext uri="{FF2B5EF4-FFF2-40B4-BE49-F238E27FC236}">
                <a16:creationId xmlns:a16="http://schemas.microsoft.com/office/drawing/2014/main" id="{D9F05C84-5904-CABC-977D-E627DB3A0FF3}"/>
              </a:ext>
            </a:extLst>
          </p:cNvPr>
          <p:cNvSpPr txBox="1"/>
          <p:nvPr/>
        </p:nvSpPr>
        <p:spPr>
          <a:xfrm>
            <a:off x="339516" y="235527"/>
            <a:ext cx="5846618" cy="5016758"/>
          </a:xfrm>
          <a:prstGeom prst="rect">
            <a:avLst/>
          </a:prstGeom>
          <a:noFill/>
        </p:spPr>
        <p:txBody>
          <a:bodyPr wrap="square">
            <a:spAutoFit/>
          </a:bodyPr>
          <a:lstStyle/>
          <a:p>
            <a:r>
              <a:rPr lang="en-US" sz="3200" dirty="0">
                <a:solidFill>
                  <a:schemeClr val="bg1"/>
                </a:solidFill>
                <a:latin typeface="Arial" panose="020B0604020202020204" pitchFamily="34" charset="0"/>
                <a:cs typeface="Arial" panose="020B0604020202020204" pitchFamily="34" charset="0"/>
              </a:rPr>
              <a:t>Jeremiah 1</a:t>
            </a:r>
          </a:p>
          <a:p>
            <a:r>
              <a:rPr lang="en-US" sz="3200" dirty="0">
                <a:solidFill>
                  <a:schemeClr val="bg1"/>
                </a:solidFill>
                <a:latin typeface="Arial" panose="020B0604020202020204" pitchFamily="34" charset="0"/>
                <a:cs typeface="Arial" panose="020B0604020202020204" pitchFamily="34" charset="0"/>
              </a:rPr>
              <a:t>New International Version</a:t>
            </a:r>
          </a:p>
          <a:p>
            <a:r>
              <a:rPr lang="en-US" sz="3200" dirty="0">
                <a:solidFill>
                  <a:schemeClr val="bg1"/>
                </a:solidFill>
                <a:latin typeface="Arial" panose="020B0604020202020204" pitchFamily="34" charset="0"/>
                <a:cs typeface="Arial" panose="020B0604020202020204" pitchFamily="34" charset="0"/>
              </a:rPr>
              <a:t>1 The words of Jeremiah son of Hilkiah, one of the priests at </a:t>
            </a:r>
            <a:r>
              <a:rPr lang="en-US" sz="3200" dirty="0" err="1">
                <a:solidFill>
                  <a:schemeClr val="bg1"/>
                </a:solidFill>
                <a:latin typeface="Arial" panose="020B0604020202020204" pitchFamily="34" charset="0"/>
                <a:cs typeface="Arial" panose="020B0604020202020204" pitchFamily="34" charset="0"/>
              </a:rPr>
              <a:t>Anathoth</a:t>
            </a:r>
            <a:r>
              <a:rPr lang="en-US" sz="3200" dirty="0">
                <a:solidFill>
                  <a:schemeClr val="bg1"/>
                </a:solidFill>
                <a:latin typeface="Arial" panose="020B0604020202020204" pitchFamily="34" charset="0"/>
                <a:cs typeface="Arial" panose="020B0604020202020204" pitchFamily="34" charset="0"/>
              </a:rPr>
              <a:t> in the territory of Benjamin. 2 The word of the Lord came to him in the thirteenth year of the reign of Josiah son of Amon king of Judah, </a:t>
            </a:r>
          </a:p>
        </p:txBody>
      </p:sp>
      <p:sp>
        <p:nvSpPr>
          <p:cNvPr id="2" name="TextBox 1">
            <a:extLst>
              <a:ext uri="{FF2B5EF4-FFF2-40B4-BE49-F238E27FC236}">
                <a16:creationId xmlns:a16="http://schemas.microsoft.com/office/drawing/2014/main" id="{0C514E79-D637-2479-6CEE-1861CE82260E}"/>
              </a:ext>
            </a:extLst>
          </p:cNvPr>
          <p:cNvSpPr txBox="1"/>
          <p:nvPr/>
        </p:nvSpPr>
        <p:spPr>
          <a:xfrm>
            <a:off x="6345382" y="235527"/>
            <a:ext cx="5846618" cy="4524315"/>
          </a:xfrm>
          <a:prstGeom prst="rect">
            <a:avLst/>
          </a:prstGeom>
          <a:noFill/>
        </p:spPr>
        <p:txBody>
          <a:bodyPr wrap="square">
            <a:spAutoFit/>
          </a:bodyPr>
          <a:lstStyle/>
          <a:p>
            <a:r>
              <a:rPr lang="en-US" sz="3200" b="1" dirty="0">
                <a:solidFill>
                  <a:schemeClr val="bg2"/>
                </a:solidFill>
                <a:latin typeface="Arial" panose="020B0604020202020204" pitchFamily="34" charset="0"/>
                <a:cs typeface="Arial" panose="020B0604020202020204" pitchFamily="34" charset="0"/>
              </a:rPr>
              <a:t>Jeremia 1</a:t>
            </a:r>
          </a:p>
          <a:p>
            <a:r>
              <a:rPr lang="en-US" sz="3200" b="1" dirty="0">
                <a:solidFill>
                  <a:schemeClr val="bg2"/>
                </a:solidFill>
                <a:effectLst/>
                <a:latin typeface="Arial" panose="020B0604020202020204" pitchFamily="34" charset="0"/>
                <a:cs typeface="Arial" panose="020B0604020202020204" pitchFamily="34" charset="0"/>
              </a:rPr>
              <a:t>Svenska </a:t>
            </a:r>
            <a:r>
              <a:rPr lang="en-US" sz="3200" b="1" dirty="0" err="1">
                <a:solidFill>
                  <a:schemeClr val="bg2"/>
                </a:solidFill>
                <a:effectLst/>
                <a:latin typeface="Arial" panose="020B0604020202020204" pitchFamily="34" charset="0"/>
                <a:cs typeface="Arial" panose="020B0604020202020204" pitchFamily="34" charset="0"/>
              </a:rPr>
              <a:t>Folkbibeln</a:t>
            </a:r>
            <a:r>
              <a:rPr lang="en-US" sz="3200" b="1" dirty="0">
                <a:solidFill>
                  <a:schemeClr val="bg2"/>
                </a:solidFill>
                <a:effectLst/>
                <a:latin typeface="Arial" panose="020B0604020202020204" pitchFamily="34" charset="0"/>
                <a:cs typeface="Arial" panose="020B0604020202020204" pitchFamily="34" charset="0"/>
              </a:rPr>
              <a:t> 2015</a:t>
            </a:r>
          </a:p>
          <a:p>
            <a:r>
              <a:rPr lang="en-US" sz="3200" dirty="0">
                <a:solidFill>
                  <a:schemeClr val="bg2"/>
                </a:solidFill>
                <a:latin typeface="Arial" panose="020B0604020202020204" pitchFamily="34" charset="0"/>
                <a:cs typeface="Arial" panose="020B0604020202020204" pitchFamily="34" charset="0"/>
              </a:rPr>
              <a:t>1  Detta </a:t>
            </a:r>
            <a:r>
              <a:rPr lang="en-US" sz="3200" dirty="0" err="1">
                <a:solidFill>
                  <a:schemeClr val="bg2"/>
                </a:solidFill>
                <a:latin typeface="Arial" panose="020B0604020202020204" pitchFamily="34" charset="0"/>
                <a:cs typeface="Arial" panose="020B0604020202020204" pitchFamily="34" charset="0"/>
              </a:rPr>
              <a:t>är</a:t>
            </a:r>
            <a:r>
              <a:rPr lang="en-US" sz="3200" dirty="0">
                <a:solidFill>
                  <a:schemeClr val="bg2"/>
                </a:solidFill>
                <a:latin typeface="Arial" panose="020B0604020202020204" pitchFamily="34" charset="0"/>
                <a:cs typeface="Arial" panose="020B0604020202020204" pitchFamily="34" charset="0"/>
              </a:rPr>
              <a:t> Jeremias ord.</a:t>
            </a:r>
          </a:p>
          <a:p>
            <a:r>
              <a:rPr lang="en-US" sz="3200" dirty="0">
                <a:solidFill>
                  <a:schemeClr val="bg2"/>
                </a:solidFill>
                <a:latin typeface="Arial" panose="020B0604020202020204" pitchFamily="34" charset="0"/>
                <a:cs typeface="Arial" panose="020B0604020202020204" pitchFamily="34" charset="0"/>
              </a:rPr>
              <a:t>Jeremia, </a:t>
            </a:r>
            <a:r>
              <a:rPr lang="en-US" sz="3200" dirty="0" err="1">
                <a:solidFill>
                  <a:schemeClr val="bg2"/>
                </a:solidFill>
                <a:latin typeface="Arial" panose="020B0604020202020204" pitchFamily="34" charset="0"/>
                <a:cs typeface="Arial" panose="020B0604020202020204" pitchFamily="34" charset="0"/>
              </a:rPr>
              <a:t>Hilkias</a:t>
            </a:r>
            <a:r>
              <a:rPr lang="en-US" sz="3200" dirty="0">
                <a:solidFill>
                  <a:schemeClr val="bg2"/>
                </a:solidFill>
                <a:latin typeface="Arial" panose="020B0604020202020204" pitchFamily="34" charset="0"/>
                <a:cs typeface="Arial" panose="020B0604020202020204" pitchFamily="34" charset="0"/>
              </a:rPr>
              <a:t> son, var </a:t>
            </a:r>
            <a:r>
              <a:rPr lang="en-US" sz="3200" dirty="0" err="1">
                <a:solidFill>
                  <a:schemeClr val="bg2"/>
                </a:solidFill>
                <a:latin typeface="Arial" panose="020B0604020202020204" pitchFamily="34" charset="0"/>
                <a:cs typeface="Arial" panose="020B0604020202020204" pitchFamily="34" charset="0"/>
              </a:rPr>
              <a:t>en</a:t>
            </a:r>
            <a:r>
              <a:rPr lang="en-US" sz="3200" dirty="0">
                <a:solidFill>
                  <a:schemeClr val="bg2"/>
                </a:solidFill>
                <a:latin typeface="Arial" panose="020B0604020202020204" pitchFamily="34" charset="0"/>
                <a:cs typeface="Arial" panose="020B0604020202020204" pitchFamily="34" charset="0"/>
              </a:rPr>
              <a:t> av </a:t>
            </a:r>
            <a:r>
              <a:rPr lang="en-US" sz="3200" dirty="0" err="1">
                <a:solidFill>
                  <a:schemeClr val="bg2"/>
                </a:solidFill>
                <a:latin typeface="Arial" panose="020B0604020202020204" pitchFamily="34" charset="0"/>
                <a:cs typeface="Arial" panose="020B0604020202020204" pitchFamily="34" charset="0"/>
              </a:rPr>
              <a:t>prästerna</a:t>
            </a:r>
            <a:r>
              <a:rPr lang="en-US" sz="3200" dirty="0">
                <a:solidFill>
                  <a:schemeClr val="bg2"/>
                </a:solidFill>
                <a:latin typeface="Arial" panose="020B0604020202020204" pitchFamily="34" charset="0"/>
                <a:cs typeface="Arial" panose="020B0604020202020204" pitchFamily="34" charset="0"/>
              </a:rPr>
              <a:t> </a:t>
            </a:r>
            <a:r>
              <a:rPr lang="en-US" sz="3200" dirty="0" err="1">
                <a:solidFill>
                  <a:schemeClr val="bg2"/>
                </a:solidFill>
                <a:latin typeface="Arial" panose="020B0604020202020204" pitchFamily="34" charset="0"/>
                <a:cs typeface="Arial" panose="020B0604020202020204" pitchFamily="34" charset="0"/>
              </a:rPr>
              <a:t>i</a:t>
            </a:r>
            <a:r>
              <a:rPr lang="en-US" sz="3200" dirty="0">
                <a:solidFill>
                  <a:schemeClr val="bg2"/>
                </a:solidFill>
                <a:latin typeface="Arial" panose="020B0604020202020204" pitchFamily="34" charset="0"/>
                <a:cs typeface="Arial" panose="020B0604020202020204" pitchFamily="34" charset="0"/>
              </a:rPr>
              <a:t> </a:t>
            </a:r>
            <a:r>
              <a:rPr lang="en-US" sz="3200" dirty="0" err="1">
                <a:solidFill>
                  <a:schemeClr val="bg2"/>
                </a:solidFill>
                <a:latin typeface="Arial" panose="020B0604020202020204" pitchFamily="34" charset="0"/>
                <a:cs typeface="Arial" panose="020B0604020202020204" pitchFamily="34" charset="0"/>
              </a:rPr>
              <a:t>Anatot</a:t>
            </a:r>
            <a:r>
              <a:rPr lang="en-US" sz="3200" dirty="0">
                <a:solidFill>
                  <a:schemeClr val="bg2"/>
                </a:solidFill>
                <a:latin typeface="Arial" panose="020B0604020202020204" pitchFamily="34" charset="0"/>
                <a:cs typeface="Arial" panose="020B0604020202020204" pitchFamily="34" charset="0"/>
              </a:rPr>
              <a:t> </a:t>
            </a:r>
            <a:r>
              <a:rPr lang="en-US" sz="3200" dirty="0" err="1">
                <a:solidFill>
                  <a:schemeClr val="bg2"/>
                </a:solidFill>
                <a:latin typeface="Arial" panose="020B0604020202020204" pitchFamily="34" charset="0"/>
                <a:cs typeface="Arial" panose="020B0604020202020204" pitchFamily="34" charset="0"/>
              </a:rPr>
              <a:t>i</a:t>
            </a:r>
            <a:r>
              <a:rPr lang="en-US" sz="3200" dirty="0">
                <a:solidFill>
                  <a:schemeClr val="bg2"/>
                </a:solidFill>
                <a:latin typeface="Arial" panose="020B0604020202020204" pitchFamily="34" charset="0"/>
                <a:cs typeface="Arial" panose="020B0604020202020204" pitchFamily="34" charset="0"/>
              </a:rPr>
              <a:t> Benjamins land. </a:t>
            </a:r>
            <a:r>
              <a:rPr lang="en-US" sz="3200" baseline="30000" dirty="0">
                <a:solidFill>
                  <a:schemeClr val="bg2"/>
                </a:solidFill>
                <a:latin typeface="Arial" panose="020B0604020202020204" pitchFamily="34" charset="0"/>
                <a:cs typeface="Arial" panose="020B0604020202020204" pitchFamily="34" charset="0"/>
              </a:rPr>
              <a:t>2 </a:t>
            </a:r>
            <a:r>
              <a:rPr lang="en-US" sz="3200" dirty="0">
                <a:solidFill>
                  <a:schemeClr val="bg2"/>
                </a:solidFill>
                <a:latin typeface="Arial" panose="020B0604020202020204" pitchFamily="34" charset="0"/>
                <a:cs typeface="Arial" panose="020B0604020202020204" pitchFamily="34" charset="0"/>
              </a:rPr>
              <a:t> </a:t>
            </a:r>
            <a:r>
              <a:rPr lang="en-US" sz="3200" cap="small" dirty="0" err="1">
                <a:solidFill>
                  <a:schemeClr val="bg2"/>
                </a:solidFill>
                <a:effectLst/>
                <a:latin typeface="Arial" panose="020B0604020202020204" pitchFamily="34" charset="0"/>
                <a:cs typeface="Arial" panose="020B0604020202020204" pitchFamily="34" charset="0"/>
              </a:rPr>
              <a:t>Herrens</a:t>
            </a:r>
            <a:r>
              <a:rPr lang="en-US" sz="3200" dirty="0">
                <a:solidFill>
                  <a:schemeClr val="bg2"/>
                </a:solidFill>
                <a:latin typeface="Arial" panose="020B0604020202020204" pitchFamily="34" charset="0"/>
                <a:cs typeface="Arial" panose="020B0604020202020204" pitchFamily="34" charset="0"/>
              </a:rPr>
              <a:t> </a:t>
            </a:r>
            <a:r>
              <a:rPr lang="en-US" sz="3200" dirty="0" err="1">
                <a:solidFill>
                  <a:schemeClr val="bg2"/>
                </a:solidFill>
                <a:latin typeface="Arial" panose="020B0604020202020204" pitchFamily="34" charset="0"/>
                <a:cs typeface="Arial" panose="020B0604020202020204" pitchFamily="34" charset="0"/>
              </a:rPr>
              <a:t>ord</a:t>
            </a:r>
            <a:r>
              <a:rPr lang="en-US" sz="3200" dirty="0">
                <a:solidFill>
                  <a:schemeClr val="bg2"/>
                </a:solidFill>
                <a:latin typeface="Arial" panose="020B0604020202020204" pitchFamily="34" charset="0"/>
                <a:cs typeface="Arial" panose="020B0604020202020204" pitchFamily="34" charset="0"/>
              </a:rPr>
              <a:t> </a:t>
            </a:r>
            <a:r>
              <a:rPr lang="en-US" sz="3200" dirty="0" err="1">
                <a:solidFill>
                  <a:schemeClr val="bg2"/>
                </a:solidFill>
                <a:latin typeface="Arial" panose="020B0604020202020204" pitchFamily="34" charset="0"/>
                <a:cs typeface="Arial" panose="020B0604020202020204" pitchFamily="34" charset="0"/>
              </a:rPr>
              <a:t>kom</a:t>
            </a:r>
            <a:r>
              <a:rPr lang="en-US" sz="3200" dirty="0">
                <a:solidFill>
                  <a:schemeClr val="bg2"/>
                </a:solidFill>
                <a:latin typeface="Arial" panose="020B0604020202020204" pitchFamily="34" charset="0"/>
                <a:cs typeface="Arial" panose="020B0604020202020204" pitchFamily="34" charset="0"/>
              </a:rPr>
              <a:t> till </a:t>
            </a:r>
            <a:r>
              <a:rPr lang="en-US" sz="3200" dirty="0" err="1">
                <a:solidFill>
                  <a:schemeClr val="bg2"/>
                </a:solidFill>
                <a:latin typeface="Arial" panose="020B0604020202020204" pitchFamily="34" charset="0"/>
                <a:cs typeface="Arial" panose="020B0604020202020204" pitchFamily="34" charset="0"/>
              </a:rPr>
              <a:t>honom</a:t>
            </a:r>
            <a:r>
              <a:rPr lang="en-US" sz="3200" dirty="0">
                <a:solidFill>
                  <a:schemeClr val="bg2"/>
                </a:solidFill>
                <a:latin typeface="Arial" panose="020B0604020202020204" pitchFamily="34" charset="0"/>
                <a:cs typeface="Arial" panose="020B0604020202020204" pitchFamily="34" charset="0"/>
              </a:rPr>
              <a:t> </a:t>
            </a:r>
            <a:r>
              <a:rPr lang="en-US" sz="3200" dirty="0" err="1">
                <a:solidFill>
                  <a:schemeClr val="bg2"/>
                </a:solidFill>
                <a:latin typeface="Arial" panose="020B0604020202020204" pitchFamily="34" charset="0"/>
                <a:cs typeface="Arial" panose="020B0604020202020204" pitchFamily="34" charset="0"/>
              </a:rPr>
              <a:t>i</a:t>
            </a:r>
            <a:r>
              <a:rPr lang="en-US" sz="3200" dirty="0">
                <a:solidFill>
                  <a:schemeClr val="bg2"/>
                </a:solidFill>
                <a:latin typeface="Arial" panose="020B0604020202020204" pitchFamily="34" charset="0"/>
                <a:cs typeface="Arial" panose="020B0604020202020204" pitchFamily="34" charset="0"/>
              </a:rPr>
              <a:t> Juda kung Josias, </a:t>
            </a:r>
            <a:r>
              <a:rPr lang="en-US" sz="3200" dirty="0" err="1">
                <a:solidFill>
                  <a:schemeClr val="bg2"/>
                </a:solidFill>
                <a:latin typeface="Arial" panose="020B0604020202020204" pitchFamily="34" charset="0"/>
                <a:cs typeface="Arial" panose="020B0604020202020204" pitchFamily="34" charset="0"/>
              </a:rPr>
              <a:t>Amons</a:t>
            </a:r>
            <a:r>
              <a:rPr lang="en-US" sz="3200" dirty="0">
                <a:solidFill>
                  <a:schemeClr val="bg2"/>
                </a:solidFill>
                <a:latin typeface="Arial" panose="020B0604020202020204" pitchFamily="34" charset="0"/>
                <a:cs typeface="Arial" panose="020B0604020202020204" pitchFamily="34" charset="0"/>
              </a:rPr>
              <a:t> sons, </a:t>
            </a:r>
            <a:r>
              <a:rPr lang="en-US" sz="3200" dirty="0" err="1">
                <a:solidFill>
                  <a:schemeClr val="bg2"/>
                </a:solidFill>
                <a:latin typeface="Arial" panose="020B0604020202020204" pitchFamily="34" charset="0"/>
                <a:cs typeface="Arial" panose="020B0604020202020204" pitchFamily="34" charset="0"/>
              </a:rPr>
              <a:t>trettonde</a:t>
            </a:r>
            <a:r>
              <a:rPr lang="en-US" sz="3200" dirty="0">
                <a:solidFill>
                  <a:schemeClr val="bg2"/>
                </a:solidFill>
                <a:latin typeface="Arial" panose="020B0604020202020204" pitchFamily="34" charset="0"/>
                <a:cs typeface="Arial" panose="020B0604020202020204" pitchFamily="34" charset="0"/>
              </a:rPr>
              <a:t> </a:t>
            </a:r>
            <a:r>
              <a:rPr lang="en-US" sz="3200" dirty="0" err="1">
                <a:solidFill>
                  <a:schemeClr val="bg2"/>
                </a:solidFill>
                <a:latin typeface="Arial" panose="020B0604020202020204" pitchFamily="34" charset="0"/>
                <a:cs typeface="Arial" panose="020B0604020202020204" pitchFamily="34" charset="0"/>
              </a:rPr>
              <a:t>regeringsår</a:t>
            </a:r>
            <a:r>
              <a:rPr lang="en-US" sz="3200" dirty="0">
                <a:solidFill>
                  <a:schemeClr val="bg2"/>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2992665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54A1CF-D85F-81A5-8245-092C5EB77F16}"/>
            </a:ext>
          </a:extLst>
        </p:cNvPr>
        <p:cNvGrpSpPr/>
        <p:nvPr/>
      </p:nvGrpSpPr>
      <p:grpSpPr>
        <a:xfrm>
          <a:off x="0" y="0"/>
          <a:ext cx="0" cy="0"/>
          <a:chOff x="0" y="0"/>
          <a:chExt cx="0" cy="0"/>
        </a:xfrm>
      </p:grpSpPr>
      <p:pic>
        <p:nvPicPr>
          <p:cNvPr id="11" name="Picture 10" descr="A blue rectangle with white dots&#10;&#10;Description automatically generated">
            <a:extLst>
              <a:ext uri="{FF2B5EF4-FFF2-40B4-BE49-F238E27FC236}">
                <a16:creationId xmlns:a16="http://schemas.microsoft.com/office/drawing/2014/main" id="{581B0AAF-241C-1CB6-C2BC-8DED83B1B8EA}"/>
              </a:ext>
            </a:extLst>
          </p:cNvPr>
          <p:cNvPicPr>
            <a:picLocks noChangeAspect="1"/>
          </p:cNvPicPr>
          <p:nvPr/>
        </p:nvPicPr>
        <p:blipFill>
          <a:blip r:embed="rId2"/>
          <a:stretch>
            <a:fillRect/>
          </a:stretch>
        </p:blipFill>
        <p:spPr>
          <a:xfrm>
            <a:off x="0" y="-50701"/>
            <a:ext cx="12372268" cy="6959401"/>
          </a:xfrm>
          <a:prstGeom prst="rect">
            <a:avLst/>
          </a:prstGeom>
        </p:spPr>
      </p:pic>
      <p:sp>
        <p:nvSpPr>
          <p:cNvPr id="15" name="TextBox 14">
            <a:extLst>
              <a:ext uri="{FF2B5EF4-FFF2-40B4-BE49-F238E27FC236}">
                <a16:creationId xmlns:a16="http://schemas.microsoft.com/office/drawing/2014/main" id="{E41142F3-CC09-0941-833E-6B31A94F8468}"/>
              </a:ext>
            </a:extLst>
          </p:cNvPr>
          <p:cNvSpPr txBox="1"/>
          <p:nvPr/>
        </p:nvSpPr>
        <p:spPr>
          <a:xfrm>
            <a:off x="339516" y="235527"/>
            <a:ext cx="5846618" cy="4031873"/>
          </a:xfrm>
          <a:prstGeom prst="rect">
            <a:avLst/>
          </a:prstGeom>
          <a:noFill/>
        </p:spPr>
        <p:txBody>
          <a:bodyPr wrap="square">
            <a:spAutoFit/>
          </a:bodyPr>
          <a:lstStyle/>
          <a:p>
            <a:r>
              <a:rPr lang="en-US" sz="3200" dirty="0">
                <a:solidFill>
                  <a:schemeClr val="bg2"/>
                </a:solidFill>
              </a:rPr>
              <a:t>Jeremiah 20:9 </a:t>
            </a:r>
            <a:r>
              <a:rPr lang="en-US" sz="3200" dirty="0">
                <a:solidFill>
                  <a:schemeClr val="bg2"/>
                </a:solidFill>
                <a:effectLst/>
              </a:rPr>
              <a:t>NIV</a:t>
            </a:r>
          </a:p>
          <a:p>
            <a:endParaRPr lang="en-US" sz="3200" b="1" dirty="0">
              <a:solidFill>
                <a:schemeClr val="bg2"/>
              </a:solidFill>
            </a:endParaRPr>
          </a:p>
          <a:p>
            <a:r>
              <a:rPr lang="en-US" sz="3200" b="1" dirty="0">
                <a:solidFill>
                  <a:schemeClr val="bg2"/>
                </a:solidFill>
                <a:effectLst/>
              </a:rPr>
              <a:t> </a:t>
            </a:r>
            <a:r>
              <a:rPr lang="en-US" sz="3200" baseline="30000" dirty="0">
                <a:solidFill>
                  <a:schemeClr val="bg2"/>
                </a:solidFill>
              </a:rPr>
              <a:t>9 </a:t>
            </a:r>
            <a:r>
              <a:rPr lang="en-US" sz="3200" dirty="0">
                <a:solidFill>
                  <a:schemeClr val="bg2"/>
                </a:solidFill>
              </a:rPr>
              <a:t>But if I say, “I will not mention his word or speak anymore in his name,” his word is in my heart like a fire, a fire shut up in my bones. I am weary of holding it in; indeed, I cannot.</a:t>
            </a:r>
          </a:p>
        </p:txBody>
      </p:sp>
      <p:sp>
        <p:nvSpPr>
          <p:cNvPr id="2" name="TextBox 1">
            <a:extLst>
              <a:ext uri="{FF2B5EF4-FFF2-40B4-BE49-F238E27FC236}">
                <a16:creationId xmlns:a16="http://schemas.microsoft.com/office/drawing/2014/main" id="{9A2F9D6F-51D7-3963-27CE-C5DF7C5C02A9}"/>
              </a:ext>
            </a:extLst>
          </p:cNvPr>
          <p:cNvSpPr txBox="1"/>
          <p:nvPr/>
        </p:nvSpPr>
        <p:spPr>
          <a:xfrm>
            <a:off x="6345382" y="235527"/>
            <a:ext cx="5846618" cy="4524315"/>
          </a:xfrm>
          <a:prstGeom prst="rect">
            <a:avLst/>
          </a:prstGeom>
          <a:noFill/>
        </p:spPr>
        <p:txBody>
          <a:bodyPr wrap="square">
            <a:spAutoFit/>
          </a:bodyPr>
          <a:lstStyle/>
          <a:p>
            <a:r>
              <a:rPr lang="en-US" sz="3200" dirty="0">
                <a:solidFill>
                  <a:schemeClr val="bg2"/>
                </a:solidFill>
              </a:rPr>
              <a:t>Jeremia 20:9 SFB2015</a:t>
            </a:r>
          </a:p>
          <a:p>
            <a:endParaRPr lang="en-US" sz="3200" dirty="0">
              <a:solidFill>
                <a:schemeClr val="bg2"/>
              </a:solidFill>
            </a:endParaRPr>
          </a:p>
          <a:p>
            <a:r>
              <a:rPr lang="en-US" sz="3200" dirty="0">
                <a:solidFill>
                  <a:schemeClr val="bg2"/>
                </a:solidFill>
              </a:rPr>
              <a:t>9  Men jag </a:t>
            </a:r>
            <a:r>
              <a:rPr lang="en-US" sz="3200" dirty="0" err="1">
                <a:solidFill>
                  <a:schemeClr val="bg2"/>
                </a:solidFill>
              </a:rPr>
              <a:t>tänkte</a:t>
            </a:r>
            <a:r>
              <a:rPr lang="en-US" sz="3200" dirty="0">
                <a:solidFill>
                  <a:schemeClr val="bg2"/>
                </a:solidFill>
              </a:rPr>
              <a:t>: Jag </a:t>
            </a:r>
            <a:r>
              <a:rPr lang="en-US" sz="3200" dirty="0" err="1">
                <a:solidFill>
                  <a:schemeClr val="bg2"/>
                </a:solidFill>
              </a:rPr>
              <a:t>vill</a:t>
            </a:r>
            <a:r>
              <a:rPr lang="en-US" sz="3200" dirty="0">
                <a:solidFill>
                  <a:schemeClr val="bg2"/>
                </a:solidFill>
              </a:rPr>
              <a:t> </a:t>
            </a:r>
            <a:r>
              <a:rPr lang="en-US" sz="3200" dirty="0" err="1">
                <a:solidFill>
                  <a:schemeClr val="bg2"/>
                </a:solidFill>
              </a:rPr>
              <a:t>glömma</a:t>
            </a:r>
            <a:r>
              <a:rPr lang="en-US" sz="3200" dirty="0">
                <a:solidFill>
                  <a:schemeClr val="bg2"/>
                </a:solidFill>
              </a:rPr>
              <a:t> </a:t>
            </a:r>
            <a:r>
              <a:rPr lang="en-US" sz="3200" dirty="0" err="1">
                <a:solidFill>
                  <a:schemeClr val="bg2"/>
                </a:solidFill>
              </a:rPr>
              <a:t>honom</a:t>
            </a:r>
            <a:r>
              <a:rPr lang="en-US" sz="3200" dirty="0">
                <a:solidFill>
                  <a:schemeClr val="bg2"/>
                </a:solidFill>
              </a:rPr>
              <a:t> </a:t>
            </a:r>
            <a:r>
              <a:rPr lang="en-US" sz="3200" dirty="0" err="1">
                <a:solidFill>
                  <a:schemeClr val="bg2"/>
                </a:solidFill>
              </a:rPr>
              <a:t>och</a:t>
            </a:r>
            <a:r>
              <a:rPr lang="en-US" sz="3200" dirty="0">
                <a:solidFill>
                  <a:schemeClr val="bg2"/>
                </a:solidFill>
              </a:rPr>
              <a:t> </a:t>
            </a:r>
            <a:r>
              <a:rPr lang="en-US" sz="3200" dirty="0" err="1">
                <a:solidFill>
                  <a:schemeClr val="bg2"/>
                </a:solidFill>
              </a:rPr>
              <a:t>inte</a:t>
            </a:r>
            <a:r>
              <a:rPr lang="en-US" sz="3200" dirty="0">
                <a:solidFill>
                  <a:schemeClr val="bg2"/>
                </a:solidFill>
              </a:rPr>
              <a:t> </a:t>
            </a:r>
            <a:r>
              <a:rPr lang="en-US" sz="3200" dirty="0" err="1">
                <a:solidFill>
                  <a:schemeClr val="bg2"/>
                </a:solidFill>
              </a:rPr>
              <a:t>mer</a:t>
            </a:r>
            <a:r>
              <a:rPr lang="en-US" sz="3200" dirty="0">
                <a:solidFill>
                  <a:schemeClr val="bg2"/>
                </a:solidFill>
              </a:rPr>
              <a:t> tala </a:t>
            </a:r>
            <a:r>
              <a:rPr lang="en-US" sz="3200" dirty="0" err="1">
                <a:solidFill>
                  <a:schemeClr val="bg2"/>
                </a:solidFill>
              </a:rPr>
              <a:t>i</a:t>
            </a:r>
            <a:r>
              <a:rPr lang="en-US" sz="3200" dirty="0">
                <a:solidFill>
                  <a:schemeClr val="bg2"/>
                </a:solidFill>
              </a:rPr>
              <a:t> </a:t>
            </a:r>
            <a:r>
              <a:rPr lang="en-US" sz="3200" dirty="0" err="1">
                <a:solidFill>
                  <a:schemeClr val="bg2"/>
                </a:solidFill>
              </a:rPr>
              <a:t>hans</a:t>
            </a:r>
            <a:r>
              <a:rPr lang="en-US" sz="3200" dirty="0">
                <a:solidFill>
                  <a:schemeClr val="bg2"/>
                </a:solidFill>
              </a:rPr>
              <a:t> </a:t>
            </a:r>
            <a:r>
              <a:rPr lang="en-US" sz="3200" dirty="0" err="1">
                <a:solidFill>
                  <a:schemeClr val="bg2"/>
                </a:solidFill>
              </a:rPr>
              <a:t>namn</a:t>
            </a:r>
            <a:r>
              <a:rPr lang="en-US" sz="3200" dirty="0">
                <a:solidFill>
                  <a:schemeClr val="bg2"/>
                </a:solidFill>
              </a:rPr>
              <a:t>. </a:t>
            </a:r>
            <a:r>
              <a:rPr lang="en-US" sz="3200" dirty="0" err="1">
                <a:solidFill>
                  <a:schemeClr val="bg2"/>
                </a:solidFill>
              </a:rPr>
              <a:t>Då</a:t>
            </a:r>
            <a:r>
              <a:rPr lang="en-US" sz="3200" dirty="0">
                <a:solidFill>
                  <a:schemeClr val="bg2"/>
                </a:solidFill>
              </a:rPr>
              <a:t> </a:t>
            </a:r>
            <a:r>
              <a:rPr lang="en-US" sz="3200" dirty="0" err="1">
                <a:solidFill>
                  <a:schemeClr val="bg2"/>
                </a:solidFill>
              </a:rPr>
              <a:t>blev</a:t>
            </a:r>
            <a:r>
              <a:rPr lang="en-US" sz="3200" dirty="0">
                <a:solidFill>
                  <a:schemeClr val="bg2"/>
                </a:solidFill>
              </a:rPr>
              <a:t> det </a:t>
            </a:r>
            <a:r>
              <a:rPr lang="en-US" sz="3200" dirty="0" err="1">
                <a:solidFill>
                  <a:schemeClr val="bg2"/>
                </a:solidFill>
              </a:rPr>
              <a:t>som</a:t>
            </a:r>
            <a:r>
              <a:rPr lang="en-US" sz="3200" dirty="0">
                <a:solidFill>
                  <a:schemeClr val="bg2"/>
                </a:solidFill>
              </a:rPr>
              <a:t> </a:t>
            </a:r>
            <a:r>
              <a:rPr lang="en-US" sz="3200" dirty="0" err="1">
                <a:solidFill>
                  <a:schemeClr val="bg2"/>
                </a:solidFill>
              </a:rPr>
              <a:t>en</a:t>
            </a:r>
            <a:r>
              <a:rPr lang="en-US" sz="3200" dirty="0">
                <a:solidFill>
                  <a:schemeClr val="bg2"/>
                </a:solidFill>
              </a:rPr>
              <a:t> </a:t>
            </a:r>
            <a:r>
              <a:rPr lang="en-US" sz="3200" dirty="0" err="1">
                <a:solidFill>
                  <a:schemeClr val="bg2"/>
                </a:solidFill>
              </a:rPr>
              <a:t>brinnande</a:t>
            </a:r>
            <a:r>
              <a:rPr lang="en-US" sz="3200" dirty="0">
                <a:solidFill>
                  <a:schemeClr val="bg2"/>
                </a:solidFill>
              </a:rPr>
              <a:t> eld </a:t>
            </a:r>
            <a:r>
              <a:rPr lang="en-US" sz="3200" dirty="0" err="1">
                <a:solidFill>
                  <a:schemeClr val="bg2"/>
                </a:solidFill>
              </a:rPr>
              <a:t>i</a:t>
            </a:r>
            <a:r>
              <a:rPr lang="en-US" sz="3200" dirty="0">
                <a:solidFill>
                  <a:schemeClr val="bg2"/>
                </a:solidFill>
              </a:rPr>
              <a:t> mitt </a:t>
            </a:r>
            <a:r>
              <a:rPr lang="en-US" sz="3200" dirty="0" err="1">
                <a:solidFill>
                  <a:schemeClr val="bg2"/>
                </a:solidFill>
              </a:rPr>
              <a:t>hjärta</a:t>
            </a:r>
            <a:r>
              <a:rPr lang="en-US" sz="3200" dirty="0">
                <a:solidFill>
                  <a:schemeClr val="bg2"/>
                </a:solidFill>
              </a:rPr>
              <a:t>, </a:t>
            </a:r>
            <a:r>
              <a:rPr lang="en-US" sz="3200" dirty="0" err="1">
                <a:solidFill>
                  <a:schemeClr val="bg2"/>
                </a:solidFill>
              </a:rPr>
              <a:t>instängd</a:t>
            </a:r>
            <a:r>
              <a:rPr lang="en-US" sz="3200" dirty="0">
                <a:solidFill>
                  <a:schemeClr val="bg2"/>
                </a:solidFill>
              </a:rPr>
              <a:t> </a:t>
            </a:r>
            <a:r>
              <a:rPr lang="en-US" sz="3200" dirty="0" err="1">
                <a:solidFill>
                  <a:schemeClr val="bg2"/>
                </a:solidFill>
              </a:rPr>
              <a:t>i</a:t>
            </a:r>
            <a:r>
              <a:rPr lang="en-US" sz="3200" dirty="0">
                <a:solidFill>
                  <a:schemeClr val="bg2"/>
                </a:solidFill>
              </a:rPr>
              <a:t> mitt </a:t>
            </a:r>
            <a:r>
              <a:rPr lang="en-US" sz="3200" dirty="0" err="1">
                <a:solidFill>
                  <a:schemeClr val="bg2"/>
                </a:solidFill>
              </a:rPr>
              <a:t>inre</a:t>
            </a:r>
            <a:r>
              <a:rPr lang="en-US" sz="3200" dirty="0">
                <a:solidFill>
                  <a:schemeClr val="bg2"/>
                </a:solidFill>
              </a:rPr>
              <a:t>. Jag </a:t>
            </a:r>
            <a:r>
              <a:rPr lang="en-US" sz="3200" dirty="0" err="1">
                <a:solidFill>
                  <a:schemeClr val="bg2"/>
                </a:solidFill>
              </a:rPr>
              <a:t>ansträngde</a:t>
            </a:r>
            <a:r>
              <a:rPr lang="en-US" sz="3200" dirty="0">
                <a:solidFill>
                  <a:schemeClr val="bg2"/>
                </a:solidFill>
              </a:rPr>
              <a:t> </a:t>
            </a:r>
            <a:r>
              <a:rPr lang="en-US" sz="3200" dirty="0" err="1">
                <a:solidFill>
                  <a:schemeClr val="bg2"/>
                </a:solidFill>
              </a:rPr>
              <a:t>mig</a:t>
            </a:r>
            <a:r>
              <a:rPr lang="en-US" sz="3200" dirty="0">
                <a:solidFill>
                  <a:schemeClr val="bg2"/>
                </a:solidFill>
              </a:rPr>
              <a:t> </a:t>
            </a:r>
            <a:r>
              <a:rPr lang="en-US" sz="3200" dirty="0" err="1">
                <a:solidFill>
                  <a:schemeClr val="bg2"/>
                </a:solidFill>
              </a:rPr>
              <a:t>att</a:t>
            </a:r>
            <a:r>
              <a:rPr lang="en-US" sz="3200" dirty="0">
                <a:solidFill>
                  <a:schemeClr val="bg2"/>
                </a:solidFill>
              </a:rPr>
              <a:t> </a:t>
            </a:r>
            <a:r>
              <a:rPr lang="en-US" sz="3200" dirty="0" err="1">
                <a:solidFill>
                  <a:schemeClr val="bg2"/>
                </a:solidFill>
              </a:rPr>
              <a:t>hålla</a:t>
            </a:r>
            <a:r>
              <a:rPr lang="en-US" sz="3200" dirty="0">
                <a:solidFill>
                  <a:schemeClr val="bg2"/>
                </a:solidFill>
              </a:rPr>
              <a:t> den </a:t>
            </a:r>
            <a:r>
              <a:rPr lang="en-US" sz="3200" dirty="0" err="1">
                <a:solidFill>
                  <a:schemeClr val="bg2"/>
                </a:solidFill>
              </a:rPr>
              <a:t>inne</a:t>
            </a:r>
            <a:r>
              <a:rPr lang="en-US" sz="3200" dirty="0">
                <a:solidFill>
                  <a:schemeClr val="bg2"/>
                </a:solidFill>
              </a:rPr>
              <a:t> men </a:t>
            </a:r>
            <a:r>
              <a:rPr lang="en-US" sz="3200" dirty="0" err="1">
                <a:solidFill>
                  <a:schemeClr val="bg2"/>
                </a:solidFill>
              </a:rPr>
              <a:t>lyckades</a:t>
            </a:r>
            <a:r>
              <a:rPr lang="en-US" sz="3200" dirty="0">
                <a:solidFill>
                  <a:schemeClr val="bg2"/>
                </a:solidFill>
              </a:rPr>
              <a:t> </a:t>
            </a:r>
            <a:r>
              <a:rPr lang="en-US" sz="3200" dirty="0" err="1">
                <a:solidFill>
                  <a:schemeClr val="bg2"/>
                </a:solidFill>
              </a:rPr>
              <a:t>inte</a:t>
            </a:r>
            <a:r>
              <a:rPr lang="en-US" sz="3200" dirty="0">
                <a:solidFill>
                  <a:schemeClr val="bg2"/>
                </a:solidFill>
              </a:rPr>
              <a:t>.</a:t>
            </a:r>
          </a:p>
        </p:txBody>
      </p:sp>
    </p:spTree>
    <p:extLst>
      <p:ext uri="{BB962C8B-B14F-4D97-AF65-F5344CB8AC3E}">
        <p14:creationId xmlns:p14="http://schemas.microsoft.com/office/powerpoint/2010/main" val="30935762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9389A5-199C-1E72-BDA8-6441A1F028B6}"/>
            </a:ext>
          </a:extLst>
        </p:cNvPr>
        <p:cNvGrpSpPr/>
        <p:nvPr/>
      </p:nvGrpSpPr>
      <p:grpSpPr>
        <a:xfrm>
          <a:off x="0" y="0"/>
          <a:ext cx="0" cy="0"/>
          <a:chOff x="0" y="0"/>
          <a:chExt cx="0" cy="0"/>
        </a:xfrm>
      </p:grpSpPr>
      <p:pic>
        <p:nvPicPr>
          <p:cNvPr id="11" name="Picture 10" descr="A blue rectangle with white dots&#10;&#10;Description automatically generated">
            <a:extLst>
              <a:ext uri="{FF2B5EF4-FFF2-40B4-BE49-F238E27FC236}">
                <a16:creationId xmlns:a16="http://schemas.microsoft.com/office/drawing/2014/main" id="{88D8DC6B-8857-1697-F55F-4100B7777F36}"/>
              </a:ext>
            </a:extLst>
          </p:cNvPr>
          <p:cNvPicPr>
            <a:picLocks noChangeAspect="1"/>
          </p:cNvPicPr>
          <p:nvPr/>
        </p:nvPicPr>
        <p:blipFill>
          <a:blip r:embed="rId2"/>
          <a:stretch>
            <a:fillRect/>
          </a:stretch>
        </p:blipFill>
        <p:spPr>
          <a:xfrm>
            <a:off x="0" y="-50701"/>
            <a:ext cx="12372268" cy="6959401"/>
          </a:xfrm>
          <a:prstGeom prst="rect">
            <a:avLst/>
          </a:prstGeom>
        </p:spPr>
      </p:pic>
      <p:sp>
        <p:nvSpPr>
          <p:cNvPr id="15" name="TextBox 14">
            <a:extLst>
              <a:ext uri="{FF2B5EF4-FFF2-40B4-BE49-F238E27FC236}">
                <a16:creationId xmlns:a16="http://schemas.microsoft.com/office/drawing/2014/main" id="{592793EF-6B90-A7C7-1CDB-A8FB0D6C0D25}"/>
              </a:ext>
            </a:extLst>
          </p:cNvPr>
          <p:cNvSpPr txBox="1"/>
          <p:nvPr/>
        </p:nvSpPr>
        <p:spPr>
          <a:xfrm>
            <a:off x="339516" y="235527"/>
            <a:ext cx="5846618" cy="6001643"/>
          </a:xfrm>
          <a:prstGeom prst="rect">
            <a:avLst/>
          </a:prstGeom>
          <a:noFill/>
        </p:spPr>
        <p:txBody>
          <a:bodyPr wrap="square">
            <a:spAutoFit/>
          </a:bodyPr>
          <a:lstStyle/>
          <a:p>
            <a:r>
              <a:rPr lang="en-US" sz="3200" dirty="0">
                <a:solidFill>
                  <a:schemeClr val="bg2"/>
                </a:solidFill>
              </a:rPr>
              <a:t>God’s Call / </a:t>
            </a:r>
            <a:r>
              <a:rPr lang="en-US" sz="3200" dirty="0" err="1">
                <a:solidFill>
                  <a:schemeClr val="bg2"/>
                </a:solidFill>
              </a:rPr>
              <a:t>Guds</a:t>
            </a:r>
            <a:r>
              <a:rPr lang="en-US" sz="3200" dirty="0">
                <a:solidFill>
                  <a:schemeClr val="bg2"/>
                </a:solidFill>
              </a:rPr>
              <a:t> </a:t>
            </a:r>
            <a:r>
              <a:rPr lang="en-US" sz="3200" dirty="0" err="1">
                <a:solidFill>
                  <a:schemeClr val="bg2"/>
                </a:solidFill>
              </a:rPr>
              <a:t>kallelse</a:t>
            </a:r>
            <a:endParaRPr lang="en-US" sz="3200" dirty="0">
              <a:solidFill>
                <a:schemeClr val="bg2"/>
              </a:solidFill>
            </a:endParaRPr>
          </a:p>
          <a:p>
            <a:endParaRPr lang="en-US" sz="3200" dirty="0">
              <a:solidFill>
                <a:schemeClr val="bg2"/>
              </a:solidFill>
            </a:endParaRPr>
          </a:p>
          <a:p>
            <a:pPr marL="457200" indent="-457200">
              <a:buFont typeface="Arial" panose="020B0604020202020204" pitchFamily="34" charset="0"/>
              <a:buChar char="•"/>
            </a:pPr>
            <a:r>
              <a:rPr lang="en-US" sz="3200" dirty="0">
                <a:solidFill>
                  <a:schemeClr val="bg2"/>
                </a:solidFill>
              </a:rPr>
              <a:t>God is the Lord of life. / Gud </a:t>
            </a:r>
            <a:r>
              <a:rPr lang="en-US" sz="3200" dirty="0" err="1">
                <a:solidFill>
                  <a:schemeClr val="bg2"/>
                </a:solidFill>
              </a:rPr>
              <a:t>är</a:t>
            </a:r>
            <a:r>
              <a:rPr lang="en-US" sz="3200" dirty="0">
                <a:solidFill>
                  <a:schemeClr val="bg2"/>
                </a:solidFill>
              </a:rPr>
              <a:t> </a:t>
            </a:r>
            <a:r>
              <a:rPr lang="en-US" sz="3200" dirty="0" err="1">
                <a:solidFill>
                  <a:schemeClr val="bg2"/>
                </a:solidFill>
              </a:rPr>
              <a:t>livets</a:t>
            </a:r>
            <a:r>
              <a:rPr lang="en-US" sz="3200" dirty="0">
                <a:solidFill>
                  <a:schemeClr val="bg2"/>
                </a:solidFill>
              </a:rPr>
              <a:t> Herre.</a:t>
            </a:r>
          </a:p>
          <a:p>
            <a:pPr marL="457200" indent="-457200">
              <a:buFont typeface="Arial" panose="020B0604020202020204" pitchFamily="34" charset="0"/>
              <a:buChar char="•"/>
            </a:pPr>
            <a:r>
              <a:rPr lang="en-US" sz="3200" dirty="0">
                <a:solidFill>
                  <a:schemeClr val="bg2"/>
                </a:solidFill>
              </a:rPr>
              <a:t>Birth is not our beginning. / </a:t>
            </a:r>
            <a:r>
              <a:rPr lang="en-US" sz="3200" dirty="0" err="1">
                <a:solidFill>
                  <a:schemeClr val="bg2"/>
                </a:solidFill>
              </a:rPr>
              <a:t>Födelse</a:t>
            </a:r>
            <a:r>
              <a:rPr lang="en-US" sz="3200" dirty="0">
                <a:solidFill>
                  <a:schemeClr val="bg2"/>
                </a:solidFill>
              </a:rPr>
              <a:t> </a:t>
            </a:r>
            <a:r>
              <a:rPr lang="en-US" sz="3200" dirty="0" err="1">
                <a:solidFill>
                  <a:schemeClr val="bg2"/>
                </a:solidFill>
              </a:rPr>
              <a:t>är</a:t>
            </a:r>
            <a:r>
              <a:rPr lang="en-US" sz="3200" dirty="0">
                <a:solidFill>
                  <a:schemeClr val="bg2"/>
                </a:solidFill>
              </a:rPr>
              <a:t> </a:t>
            </a:r>
            <a:r>
              <a:rPr lang="en-US" sz="3200" dirty="0" err="1">
                <a:solidFill>
                  <a:schemeClr val="bg2"/>
                </a:solidFill>
              </a:rPr>
              <a:t>inte</a:t>
            </a:r>
            <a:r>
              <a:rPr lang="en-US" sz="3200" dirty="0">
                <a:solidFill>
                  <a:schemeClr val="bg2"/>
                </a:solidFill>
              </a:rPr>
              <a:t> </a:t>
            </a:r>
            <a:r>
              <a:rPr lang="en-US" sz="3200" dirty="0" err="1">
                <a:solidFill>
                  <a:schemeClr val="bg2"/>
                </a:solidFill>
              </a:rPr>
              <a:t>vår</a:t>
            </a:r>
            <a:r>
              <a:rPr lang="en-US" sz="3200" dirty="0">
                <a:solidFill>
                  <a:schemeClr val="bg2"/>
                </a:solidFill>
              </a:rPr>
              <a:t> </a:t>
            </a:r>
            <a:r>
              <a:rPr lang="en-US" sz="3200" dirty="0" err="1">
                <a:solidFill>
                  <a:schemeClr val="bg2"/>
                </a:solidFill>
              </a:rPr>
              <a:t>början</a:t>
            </a:r>
            <a:r>
              <a:rPr lang="en-US" sz="3200" dirty="0">
                <a:solidFill>
                  <a:schemeClr val="bg2"/>
                </a:solidFill>
              </a:rPr>
              <a:t>.</a:t>
            </a:r>
          </a:p>
          <a:p>
            <a:pPr marL="457200" indent="-457200">
              <a:buFont typeface="Arial" panose="020B0604020202020204" pitchFamily="34" charset="0"/>
              <a:buChar char="•"/>
            </a:pPr>
            <a:r>
              <a:rPr lang="en-US" sz="3200" dirty="0">
                <a:solidFill>
                  <a:schemeClr val="bg2"/>
                </a:solidFill>
              </a:rPr>
              <a:t>We do not choose God before God chooses us. / Vi </a:t>
            </a:r>
            <a:r>
              <a:rPr lang="en-US" sz="3200" dirty="0" err="1">
                <a:solidFill>
                  <a:schemeClr val="bg2"/>
                </a:solidFill>
              </a:rPr>
              <a:t>väljer</a:t>
            </a:r>
            <a:r>
              <a:rPr lang="en-US" sz="3200" dirty="0">
                <a:solidFill>
                  <a:schemeClr val="bg2"/>
                </a:solidFill>
              </a:rPr>
              <a:t> </a:t>
            </a:r>
            <a:r>
              <a:rPr lang="en-US" sz="3200" dirty="0" err="1">
                <a:solidFill>
                  <a:schemeClr val="bg2"/>
                </a:solidFill>
              </a:rPr>
              <a:t>inte</a:t>
            </a:r>
            <a:r>
              <a:rPr lang="en-US" sz="3200" dirty="0">
                <a:solidFill>
                  <a:schemeClr val="bg2"/>
                </a:solidFill>
              </a:rPr>
              <a:t> Gud </a:t>
            </a:r>
            <a:r>
              <a:rPr lang="en-US" sz="3200" dirty="0" err="1">
                <a:solidFill>
                  <a:schemeClr val="bg2"/>
                </a:solidFill>
              </a:rPr>
              <a:t>innan</a:t>
            </a:r>
            <a:r>
              <a:rPr lang="en-US" sz="3200" dirty="0">
                <a:solidFill>
                  <a:schemeClr val="bg2"/>
                </a:solidFill>
              </a:rPr>
              <a:t> Gud </a:t>
            </a:r>
            <a:r>
              <a:rPr lang="en-US" sz="3200" dirty="0" err="1">
                <a:solidFill>
                  <a:schemeClr val="bg2"/>
                </a:solidFill>
              </a:rPr>
              <a:t>har</a:t>
            </a:r>
            <a:r>
              <a:rPr lang="en-US" sz="3200" dirty="0">
                <a:solidFill>
                  <a:schemeClr val="bg2"/>
                </a:solidFill>
              </a:rPr>
              <a:t> </a:t>
            </a:r>
            <a:r>
              <a:rPr lang="en-US" sz="3200" dirty="0" err="1">
                <a:solidFill>
                  <a:schemeClr val="bg2"/>
                </a:solidFill>
              </a:rPr>
              <a:t>valt</a:t>
            </a:r>
            <a:r>
              <a:rPr lang="en-US" sz="3200" dirty="0">
                <a:solidFill>
                  <a:schemeClr val="bg2"/>
                </a:solidFill>
              </a:rPr>
              <a:t> </a:t>
            </a:r>
            <a:r>
              <a:rPr lang="en-US" sz="3200" dirty="0" err="1">
                <a:solidFill>
                  <a:schemeClr val="bg2"/>
                </a:solidFill>
              </a:rPr>
              <a:t>oss</a:t>
            </a:r>
            <a:r>
              <a:rPr lang="en-US" sz="3200" dirty="0">
                <a:solidFill>
                  <a:schemeClr val="bg2"/>
                </a:solidFill>
              </a:rPr>
              <a:t>.</a:t>
            </a:r>
          </a:p>
          <a:p>
            <a:pPr marL="457200" indent="-457200">
              <a:buFont typeface="Arial" panose="020B0604020202020204" pitchFamily="34" charset="0"/>
              <a:buChar char="•"/>
            </a:pPr>
            <a:r>
              <a:rPr lang="en-US" sz="3200" dirty="0">
                <a:solidFill>
                  <a:schemeClr val="bg2"/>
                </a:solidFill>
              </a:rPr>
              <a:t>Every Christian has a calling. / </a:t>
            </a:r>
            <a:r>
              <a:rPr lang="en-US" sz="3200" dirty="0" err="1">
                <a:solidFill>
                  <a:schemeClr val="bg2"/>
                </a:solidFill>
              </a:rPr>
              <a:t>Varje</a:t>
            </a:r>
            <a:r>
              <a:rPr lang="en-US" sz="3200" dirty="0">
                <a:solidFill>
                  <a:schemeClr val="bg2"/>
                </a:solidFill>
              </a:rPr>
              <a:t> </a:t>
            </a:r>
            <a:r>
              <a:rPr lang="en-US" sz="3200" dirty="0" err="1">
                <a:solidFill>
                  <a:schemeClr val="bg2"/>
                </a:solidFill>
              </a:rPr>
              <a:t>kristen</a:t>
            </a:r>
            <a:r>
              <a:rPr lang="en-US" sz="3200" dirty="0">
                <a:solidFill>
                  <a:schemeClr val="bg2"/>
                </a:solidFill>
              </a:rPr>
              <a:t> </a:t>
            </a:r>
            <a:r>
              <a:rPr lang="en-US" sz="3200" dirty="0" err="1">
                <a:solidFill>
                  <a:schemeClr val="bg2"/>
                </a:solidFill>
              </a:rPr>
              <a:t>har</a:t>
            </a:r>
            <a:r>
              <a:rPr lang="en-US" sz="3200" dirty="0">
                <a:solidFill>
                  <a:schemeClr val="bg2"/>
                </a:solidFill>
              </a:rPr>
              <a:t> </a:t>
            </a:r>
            <a:r>
              <a:rPr lang="en-US" sz="3200" dirty="0" err="1">
                <a:solidFill>
                  <a:schemeClr val="bg2"/>
                </a:solidFill>
              </a:rPr>
              <a:t>en</a:t>
            </a:r>
            <a:r>
              <a:rPr lang="en-US" sz="3200" dirty="0">
                <a:solidFill>
                  <a:schemeClr val="bg2"/>
                </a:solidFill>
              </a:rPr>
              <a:t> </a:t>
            </a:r>
            <a:r>
              <a:rPr lang="en-US" sz="3200" dirty="0" err="1">
                <a:solidFill>
                  <a:schemeClr val="bg2"/>
                </a:solidFill>
              </a:rPr>
              <a:t>kallelse</a:t>
            </a:r>
            <a:r>
              <a:rPr lang="en-US" sz="3200" dirty="0">
                <a:solidFill>
                  <a:schemeClr val="bg2"/>
                </a:solidFill>
              </a:rPr>
              <a:t>. </a:t>
            </a:r>
          </a:p>
        </p:txBody>
      </p:sp>
      <p:pic>
        <p:nvPicPr>
          <p:cNvPr id="2050" name="Picture 2" descr="The Prophet Jeremiah Mourning over the Destruction of Jerusalem, 1630 av  Rembrandt van Rijn som poster, canvastavla och mer | Posterlounge.se">
            <a:extLst>
              <a:ext uri="{FF2B5EF4-FFF2-40B4-BE49-F238E27FC236}">
                <a16:creationId xmlns:a16="http://schemas.microsoft.com/office/drawing/2014/main" id="{3F5F781F-B7B7-0F17-C4E6-E77A9E7B24D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200" t="5164" r="5200" b="5382"/>
          <a:stretch/>
        </p:blipFill>
        <p:spPr bwMode="auto">
          <a:xfrm>
            <a:off x="7176655" y="-1"/>
            <a:ext cx="5195613" cy="69162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7016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77F696-F76E-85F6-767B-76E37EE1DD47}"/>
            </a:ext>
          </a:extLst>
        </p:cNvPr>
        <p:cNvGrpSpPr/>
        <p:nvPr/>
      </p:nvGrpSpPr>
      <p:grpSpPr>
        <a:xfrm>
          <a:off x="0" y="0"/>
          <a:ext cx="0" cy="0"/>
          <a:chOff x="0" y="0"/>
          <a:chExt cx="0" cy="0"/>
        </a:xfrm>
      </p:grpSpPr>
      <p:pic>
        <p:nvPicPr>
          <p:cNvPr id="11" name="Picture 10" descr="A blue rectangle with white dots&#10;&#10;Description automatically generated">
            <a:extLst>
              <a:ext uri="{FF2B5EF4-FFF2-40B4-BE49-F238E27FC236}">
                <a16:creationId xmlns:a16="http://schemas.microsoft.com/office/drawing/2014/main" id="{7B123927-2B28-6B23-5C3E-374A2304C2E2}"/>
              </a:ext>
            </a:extLst>
          </p:cNvPr>
          <p:cNvPicPr>
            <a:picLocks noChangeAspect="1"/>
          </p:cNvPicPr>
          <p:nvPr/>
        </p:nvPicPr>
        <p:blipFill>
          <a:blip r:embed="rId2"/>
          <a:stretch>
            <a:fillRect/>
          </a:stretch>
        </p:blipFill>
        <p:spPr>
          <a:xfrm>
            <a:off x="0" y="-50701"/>
            <a:ext cx="12372268" cy="6959401"/>
          </a:xfrm>
          <a:prstGeom prst="rect">
            <a:avLst/>
          </a:prstGeom>
        </p:spPr>
      </p:pic>
      <p:sp>
        <p:nvSpPr>
          <p:cNvPr id="15" name="TextBox 14">
            <a:extLst>
              <a:ext uri="{FF2B5EF4-FFF2-40B4-BE49-F238E27FC236}">
                <a16:creationId xmlns:a16="http://schemas.microsoft.com/office/drawing/2014/main" id="{96F8BA9E-A835-122A-6352-AAD23D0B8734}"/>
              </a:ext>
            </a:extLst>
          </p:cNvPr>
          <p:cNvSpPr txBox="1"/>
          <p:nvPr/>
        </p:nvSpPr>
        <p:spPr>
          <a:xfrm>
            <a:off x="339516" y="124687"/>
            <a:ext cx="5846618" cy="6740307"/>
          </a:xfrm>
          <a:prstGeom prst="rect">
            <a:avLst/>
          </a:prstGeom>
          <a:noFill/>
        </p:spPr>
        <p:txBody>
          <a:bodyPr wrap="square">
            <a:spAutoFit/>
          </a:bodyPr>
          <a:lstStyle/>
          <a:p>
            <a:r>
              <a:rPr lang="en-US" sz="2400" dirty="0">
                <a:solidFill>
                  <a:schemeClr val="bg2"/>
                </a:solidFill>
              </a:rPr>
              <a:t>Jeremiah, what do you see? Vs 11  Jeremiah would receive a message to speak, but before he could speak, he had to see.</a:t>
            </a:r>
          </a:p>
          <a:p>
            <a:r>
              <a:rPr lang="en-US" sz="2400" dirty="0">
                <a:solidFill>
                  <a:schemeClr val="bg2"/>
                </a:solidFill>
              </a:rPr>
              <a:t>Before you can make an impression upon another person’s heart, you must have an impression made upon your own soul. You must be able to say, concerning the truth, ‘I see it,’ before you can speak it so that your hearers also shall see it.” </a:t>
            </a:r>
          </a:p>
          <a:p>
            <a:endParaRPr lang="en-US" sz="2400" dirty="0">
              <a:solidFill>
                <a:schemeClr val="bg2"/>
              </a:solidFill>
            </a:endParaRPr>
          </a:p>
          <a:p>
            <a:r>
              <a:rPr lang="en-US" sz="2400" dirty="0">
                <a:solidFill>
                  <a:schemeClr val="bg2"/>
                </a:solidFill>
              </a:rPr>
              <a:t>Jeremiah, </a:t>
            </a:r>
            <a:r>
              <a:rPr lang="en-US" sz="2400" dirty="0" err="1">
                <a:solidFill>
                  <a:schemeClr val="bg2"/>
                </a:solidFill>
              </a:rPr>
              <a:t>vad</a:t>
            </a:r>
            <a:r>
              <a:rPr lang="en-US" sz="2400" dirty="0">
                <a:solidFill>
                  <a:schemeClr val="bg2"/>
                </a:solidFill>
              </a:rPr>
              <a:t> ser du? Vs 11 Jeremia </a:t>
            </a:r>
            <a:r>
              <a:rPr lang="en-US" sz="2400" dirty="0" err="1">
                <a:solidFill>
                  <a:schemeClr val="bg2"/>
                </a:solidFill>
              </a:rPr>
              <a:t>skulle</a:t>
            </a:r>
            <a:r>
              <a:rPr lang="en-US" sz="2400" dirty="0">
                <a:solidFill>
                  <a:schemeClr val="bg2"/>
                </a:solidFill>
              </a:rPr>
              <a:t> </a:t>
            </a:r>
            <a:r>
              <a:rPr lang="en-US" sz="2400" dirty="0" err="1">
                <a:solidFill>
                  <a:schemeClr val="bg2"/>
                </a:solidFill>
              </a:rPr>
              <a:t>få</a:t>
            </a:r>
            <a:r>
              <a:rPr lang="en-US" sz="2400" dirty="0">
                <a:solidFill>
                  <a:schemeClr val="bg2"/>
                </a:solidFill>
              </a:rPr>
              <a:t> </a:t>
            </a:r>
            <a:r>
              <a:rPr lang="en-US" sz="2400" dirty="0" err="1">
                <a:solidFill>
                  <a:schemeClr val="bg2"/>
                </a:solidFill>
              </a:rPr>
              <a:t>ett</a:t>
            </a:r>
            <a:r>
              <a:rPr lang="en-US" sz="2400" dirty="0">
                <a:solidFill>
                  <a:schemeClr val="bg2"/>
                </a:solidFill>
              </a:rPr>
              <a:t> </a:t>
            </a:r>
            <a:r>
              <a:rPr lang="en-US" sz="2400" dirty="0" err="1">
                <a:solidFill>
                  <a:schemeClr val="bg2"/>
                </a:solidFill>
              </a:rPr>
              <a:t>budskap</a:t>
            </a:r>
            <a:r>
              <a:rPr lang="en-US" sz="2400" dirty="0">
                <a:solidFill>
                  <a:schemeClr val="bg2"/>
                </a:solidFill>
              </a:rPr>
              <a:t> </a:t>
            </a:r>
            <a:r>
              <a:rPr lang="en-US" sz="2400" dirty="0" err="1">
                <a:solidFill>
                  <a:schemeClr val="bg2"/>
                </a:solidFill>
              </a:rPr>
              <a:t>att</a:t>
            </a:r>
            <a:r>
              <a:rPr lang="en-US" sz="2400" dirty="0">
                <a:solidFill>
                  <a:schemeClr val="bg2"/>
                </a:solidFill>
              </a:rPr>
              <a:t> tala, men </a:t>
            </a:r>
            <a:r>
              <a:rPr lang="en-US" sz="2400" dirty="0" err="1">
                <a:solidFill>
                  <a:schemeClr val="bg2"/>
                </a:solidFill>
              </a:rPr>
              <a:t>innan</a:t>
            </a:r>
            <a:r>
              <a:rPr lang="en-US" sz="2400" dirty="0">
                <a:solidFill>
                  <a:schemeClr val="bg2"/>
                </a:solidFill>
              </a:rPr>
              <a:t> </a:t>
            </a:r>
            <a:r>
              <a:rPr lang="en-US" sz="2400" dirty="0" err="1">
                <a:solidFill>
                  <a:schemeClr val="bg2"/>
                </a:solidFill>
              </a:rPr>
              <a:t>han</a:t>
            </a:r>
            <a:r>
              <a:rPr lang="en-US" sz="2400" dirty="0">
                <a:solidFill>
                  <a:schemeClr val="bg2"/>
                </a:solidFill>
              </a:rPr>
              <a:t> </a:t>
            </a:r>
            <a:r>
              <a:rPr lang="en-US" sz="2400" dirty="0" err="1">
                <a:solidFill>
                  <a:schemeClr val="bg2"/>
                </a:solidFill>
              </a:rPr>
              <a:t>kunde</a:t>
            </a:r>
            <a:r>
              <a:rPr lang="en-US" sz="2400" dirty="0">
                <a:solidFill>
                  <a:schemeClr val="bg2"/>
                </a:solidFill>
              </a:rPr>
              <a:t> tala, var </a:t>
            </a:r>
            <a:r>
              <a:rPr lang="en-US" sz="2400" dirty="0" err="1">
                <a:solidFill>
                  <a:schemeClr val="bg2"/>
                </a:solidFill>
              </a:rPr>
              <a:t>han</a:t>
            </a:r>
            <a:r>
              <a:rPr lang="en-US" sz="2400" dirty="0">
                <a:solidFill>
                  <a:schemeClr val="bg2"/>
                </a:solidFill>
              </a:rPr>
              <a:t> </a:t>
            </a:r>
            <a:r>
              <a:rPr lang="en-US" sz="2400" dirty="0" err="1">
                <a:solidFill>
                  <a:schemeClr val="bg2"/>
                </a:solidFill>
              </a:rPr>
              <a:t>tvungen</a:t>
            </a:r>
            <a:r>
              <a:rPr lang="en-US" sz="2400" dirty="0">
                <a:solidFill>
                  <a:schemeClr val="bg2"/>
                </a:solidFill>
              </a:rPr>
              <a:t> </a:t>
            </a:r>
            <a:r>
              <a:rPr lang="en-US" sz="2400" dirty="0" err="1">
                <a:solidFill>
                  <a:schemeClr val="bg2"/>
                </a:solidFill>
              </a:rPr>
              <a:t>att</a:t>
            </a:r>
            <a:r>
              <a:rPr lang="en-US" sz="2400" dirty="0">
                <a:solidFill>
                  <a:schemeClr val="bg2"/>
                </a:solidFill>
              </a:rPr>
              <a:t> se. Innan du </a:t>
            </a:r>
            <a:r>
              <a:rPr lang="en-US" sz="2400" dirty="0" err="1">
                <a:solidFill>
                  <a:schemeClr val="bg2"/>
                </a:solidFill>
              </a:rPr>
              <a:t>kan</a:t>
            </a:r>
            <a:r>
              <a:rPr lang="en-US" sz="2400" dirty="0">
                <a:solidFill>
                  <a:schemeClr val="bg2"/>
                </a:solidFill>
              </a:rPr>
              <a:t> </a:t>
            </a:r>
            <a:r>
              <a:rPr lang="en-US" sz="2400" dirty="0" err="1">
                <a:solidFill>
                  <a:schemeClr val="bg2"/>
                </a:solidFill>
              </a:rPr>
              <a:t>göra</a:t>
            </a:r>
            <a:r>
              <a:rPr lang="en-US" sz="2400" dirty="0">
                <a:solidFill>
                  <a:schemeClr val="bg2"/>
                </a:solidFill>
              </a:rPr>
              <a:t> </a:t>
            </a:r>
            <a:r>
              <a:rPr lang="en-US" sz="2400" dirty="0" err="1">
                <a:solidFill>
                  <a:schemeClr val="bg2"/>
                </a:solidFill>
              </a:rPr>
              <a:t>intryck</a:t>
            </a:r>
            <a:r>
              <a:rPr lang="en-US" sz="2400" dirty="0">
                <a:solidFill>
                  <a:schemeClr val="bg2"/>
                </a:solidFill>
              </a:rPr>
              <a:t> </a:t>
            </a:r>
            <a:r>
              <a:rPr lang="en-US" sz="2400" dirty="0" err="1">
                <a:solidFill>
                  <a:schemeClr val="bg2"/>
                </a:solidFill>
              </a:rPr>
              <a:t>på</a:t>
            </a:r>
            <a:r>
              <a:rPr lang="en-US" sz="2400" dirty="0">
                <a:solidFill>
                  <a:schemeClr val="bg2"/>
                </a:solidFill>
              </a:rPr>
              <a:t> </a:t>
            </a:r>
            <a:r>
              <a:rPr lang="en-US" sz="2400" dirty="0" err="1">
                <a:solidFill>
                  <a:schemeClr val="bg2"/>
                </a:solidFill>
              </a:rPr>
              <a:t>en</a:t>
            </a:r>
            <a:r>
              <a:rPr lang="en-US" sz="2400" dirty="0">
                <a:solidFill>
                  <a:schemeClr val="bg2"/>
                </a:solidFill>
              </a:rPr>
              <a:t> </a:t>
            </a:r>
            <a:r>
              <a:rPr lang="en-US" sz="2400" dirty="0" err="1">
                <a:solidFill>
                  <a:schemeClr val="bg2"/>
                </a:solidFill>
              </a:rPr>
              <a:t>annan</a:t>
            </a:r>
            <a:r>
              <a:rPr lang="en-US" sz="2400" dirty="0">
                <a:solidFill>
                  <a:schemeClr val="bg2"/>
                </a:solidFill>
              </a:rPr>
              <a:t> </a:t>
            </a:r>
            <a:r>
              <a:rPr lang="en-US" sz="2400" dirty="0" err="1">
                <a:solidFill>
                  <a:schemeClr val="bg2"/>
                </a:solidFill>
              </a:rPr>
              <a:t>människas</a:t>
            </a:r>
            <a:r>
              <a:rPr lang="en-US" sz="2400" dirty="0">
                <a:solidFill>
                  <a:schemeClr val="bg2"/>
                </a:solidFill>
              </a:rPr>
              <a:t> </a:t>
            </a:r>
            <a:r>
              <a:rPr lang="en-US" sz="2400" dirty="0" err="1">
                <a:solidFill>
                  <a:schemeClr val="bg2"/>
                </a:solidFill>
              </a:rPr>
              <a:t>hjärta</a:t>
            </a:r>
            <a:r>
              <a:rPr lang="en-US" sz="2400" dirty="0">
                <a:solidFill>
                  <a:schemeClr val="bg2"/>
                </a:solidFill>
              </a:rPr>
              <a:t> </a:t>
            </a:r>
            <a:r>
              <a:rPr lang="en-US" sz="2400" dirty="0" err="1">
                <a:solidFill>
                  <a:schemeClr val="bg2"/>
                </a:solidFill>
              </a:rPr>
              <a:t>måste</a:t>
            </a:r>
            <a:r>
              <a:rPr lang="en-US" sz="2400" dirty="0">
                <a:solidFill>
                  <a:schemeClr val="bg2"/>
                </a:solidFill>
              </a:rPr>
              <a:t> du ha </a:t>
            </a:r>
            <a:r>
              <a:rPr lang="en-US" sz="2400" dirty="0" err="1">
                <a:solidFill>
                  <a:schemeClr val="bg2"/>
                </a:solidFill>
              </a:rPr>
              <a:t>ett</a:t>
            </a:r>
            <a:r>
              <a:rPr lang="en-US" sz="2400" dirty="0">
                <a:solidFill>
                  <a:schemeClr val="bg2"/>
                </a:solidFill>
              </a:rPr>
              <a:t> </a:t>
            </a:r>
            <a:r>
              <a:rPr lang="en-US" sz="2400" dirty="0" err="1">
                <a:solidFill>
                  <a:schemeClr val="bg2"/>
                </a:solidFill>
              </a:rPr>
              <a:t>intryck</a:t>
            </a:r>
            <a:r>
              <a:rPr lang="en-US" sz="2400" dirty="0">
                <a:solidFill>
                  <a:schemeClr val="bg2"/>
                </a:solidFill>
              </a:rPr>
              <a:t> </a:t>
            </a:r>
            <a:r>
              <a:rPr lang="en-US" sz="2400" dirty="0" err="1">
                <a:solidFill>
                  <a:schemeClr val="bg2"/>
                </a:solidFill>
              </a:rPr>
              <a:t>på</a:t>
            </a:r>
            <a:r>
              <a:rPr lang="en-US" sz="2400" dirty="0">
                <a:solidFill>
                  <a:schemeClr val="bg2"/>
                </a:solidFill>
              </a:rPr>
              <a:t> din </a:t>
            </a:r>
            <a:r>
              <a:rPr lang="en-US" sz="2400" dirty="0" err="1">
                <a:solidFill>
                  <a:schemeClr val="bg2"/>
                </a:solidFill>
              </a:rPr>
              <a:t>egen</a:t>
            </a:r>
            <a:r>
              <a:rPr lang="en-US" sz="2400" dirty="0">
                <a:solidFill>
                  <a:schemeClr val="bg2"/>
                </a:solidFill>
              </a:rPr>
              <a:t> </a:t>
            </a:r>
            <a:r>
              <a:rPr lang="en-US" sz="2400" dirty="0" err="1">
                <a:solidFill>
                  <a:schemeClr val="bg2"/>
                </a:solidFill>
              </a:rPr>
              <a:t>själ</a:t>
            </a:r>
            <a:r>
              <a:rPr lang="en-US" sz="2400" dirty="0">
                <a:solidFill>
                  <a:schemeClr val="bg2"/>
                </a:solidFill>
              </a:rPr>
              <a:t>. Du </a:t>
            </a:r>
            <a:r>
              <a:rPr lang="en-US" sz="2400" dirty="0" err="1">
                <a:solidFill>
                  <a:schemeClr val="bg2"/>
                </a:solidFill>
              </a:rPr>
              <a:t>måste</a:t>
            </a:r>
            <a:r>
              <a:rPr lang="en-US" sz="2400" dirty="0">
                <a:solidFill>
                  <a:schemeClr val="bg2"/>
                </a:solidFill>
              </a:rPr>
              <a:t> </a:t>
            </a:r>
            <a:r>
              <a:rPr lang="en-US" sz="2400" dirty="0" err="1">
                <a:solidFill>
                  <a:schemeClr val="bg2"/>
                </a:solidFill>
              </a:rPr>
              <a:t>kunna</a:t>
            </a:r>
            <a:r>
              <a:rPr lang="en-US" sz="2400" dirty="0">
                <a:solidFill>
                  <a:schemeClr val="bg2"/>
                </a:solidFill>
              </a:rPr>
              <a:t> </a:t>
            </a:r>
            <a:r>
              <a:rPr lang="en-US" sz="2400" dirty="0" err="1">
                <a:solidFill>
                  <a:schemeClr val="bg2"/>
                </a:solidFill>
              </a:rPr>
              <a:t>säga</a:t>
            </a:r>
            <a:r>
              <a:rPr lang="en-US" sz="2400" dirty="0">
                <a:solidFill>
                  <a:schemeClr val="bg2"/>
                </a:solidFill>
              </a:rPr>
              <a:t> om </a:t>
            </a:r>
            <a:r>
              <a:rPr lang="en-US" sz="2400" dirty="0" err="1">
                <a:solidFill>
                  <a:schemeClr val="bg2"/>
                </a:solidFill>
              </a:rPr>
              <a:t>sanningen</a:t>
            </a:r>
            <a:r>
              <a:rPr lang="en-US" sz="2400" dirty="0">
                <a:solidFill>
                  <a:schemeClr val="bg2"/>
                </a:solidFill>
              </a:rPr>
              <a:t>: 'Jag ser det', </a:t>
            </a:r>
            <a:r>
              <a:rPr lang="en-US" sz="2400" dirty="0" err="1">
                <a:solidFill>
                  <a:schemeClr val="bg2"/>
                </a:solidFill>
              </a:rPr>
              <a:t>innan</a:t>
            </a:r>
            <a:r>
              <a:rPr lang="en-US" sz="2400" dirty="0">
                <a:solidFill>
                  <a:schemeClr val="bg2"/>
                </a:solidFill>
              </a:rPr>
              <a:t> du </a:t>
            </a:r>
            <a:r>
              <a:rPr lang="en-US" sz="2400" dirty="0" err="1">
                <a:solidFill>
                  <a:schemeClr val="bg2"/>
                </a:solidFill>
              </a:rPr>
              <a:t>kan</a:t>
            </a:r>
            <a:r>
              <a:rPr lang="en-US" sz="2400" dirty="0">
                <a:solidFill>
                  <a:schemeClr val="bg2"/>
                </a:solidFill>
              </a:rPr>
              <a:t> tala det, </a:t>
            </a:r>
            <a:r>
              <a:rPr lang="en-US" sz="2400" dirty="0" err="1">
                <a:solidFill>
                  <a:schemeClr val="bg2"/>
                </a:solidFill>
              </a:rPr>
              <a:t>så</a:t>
            </a:r>
            <a:r>
              <a:rPr lang="en-US" sz="2400" dirty="0">
                <a:solidFill>
                  <a:schemeClr val="bg2"/>
                </a:solidFill>
              </a:rPr>
              <a:t> </a:t>
            </a:r>
            <a:r>
              <a:rPr lang="en-US" sz="2400" dirty="0" err="1">
                <a:solidFill>
                  <a:schemeClr val="bg2"/>
                </a:solidFill>
              </a:rPr>
              <a:t>att</a:t>
            </a:r>
            <a:r>
              <a:rPr lang="en-US" sz="2400" dirty="0">
                <a:solidFill>
                  <a:schemeClr val="bg2"/>
                </a:solidFill>
              </a:rPr>
              <a:t> </a:t>
            </a:r>
            <a:r>
              <a:rPr lang="en-US" sz="2400" dirty="0" err="1">
                <a:solidFill>
                  <a:schemeClr val="bg2"/>
                </a:solidFill>
              </a:rPr>
              <a:t>även</a:t>
            </a:r>
            <a:r>
              <a:rPr lang="en-US" sz="2400" dirty="0">
                <a:solidFill>
                  <a:schemeClr val="bg2"/>
                </a:solidFill>
              </a:rPr>
              <a:t> </a:t>
            </a:r>
            <a:r>
              <a:rPr lang="en-US" sz="2400" dirty="0" err="1">
                <a:solidFill>
                  <a:schemeClr val="bg2"/>
                </a:solidFill>
              </a:rPr>
              <a:t>dina</a:t>
            </a:r>
            <a:r>
              <a:rPr lang="en-US" sz="2400" dirty="0">
                <a:solidFill>
                  <a:schemeClr val="bg2"/>
                </a:solidFill>
              </a:rPr>
              <a:t> </a:t>
            </a:r>
            <a:r>
              <a:rPr lang="en-US" sz="2400" dirty="0" err="1">
                <a:solidFill>
                  <a:schemeClr val="bg2"/>
                </a:solidFill>
              </a:rPr>
              <a:t>åhörare</a:t>
            </a:r>
            <a:r>
              <a:rPr lang="en-US" sz="2400" dirty="0">
                <a:solidFill>
                  <a:schemeClr val="bg2"/>
                </a:solidFill>
              </a:rPr>
              <a:t> ska se det."</a:t>
            </a:r>
          </a:p>
        </p:txBody>
      </p:sp>
      <p:pic>
        <p:nvPicPr>
          <p:cNvPr id="2050" name="Picture 2" descr="The Prophet Jeremiah Mourning over the Destruction of Jerusalem, 1630 av  Rembrandt van Rijn som poster, canvastavla och mer | Posterlounge.se">
            <a:extLst>
              <a:ext uri="{FF2B5EF4-FFF2-40B4-BE49-F238E27FC236}">
                <a16:creationId xmlns:a16="http://schemas.microsoft.com/office/drawing/2014/main" id="{90340683-AA7D-ACF2-1C62-D5468BFC69D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200" t="5164" r="5200" b="5382"/>
          <a:stretch/>
        </p:blipFill>
        <p:spPr bwMode="auto">
          <a:xfrm>
            <a:off x="7176655" y="-1"/>
            <a:ext cx="5195613" cy="69162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8179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3131</TotalTime>
  <Words>1201</Words>
  <Application>Microsoft Macintosh PowerPoint</Application>
  <PresentationFormat>Widescreen</PresentationFormat>
  <Paragraphs>73</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Aptos</vt:lpstr>
      <vt:lpstr>Aptos Display</vt:lpstr>
      <vt:lpstr>Arial</vt:lpstr>
      <vt:lpstr>Futura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john van dinther</dc:creator>
  <cp:lastModifiedBy>john van dinther</cp:lastModifiedBy>
  <cp:revision>3</cp:revision>
  <dcterms:created xsi:type="dcterms:W3CDTF">2024-11-03T09:21:51Z</dcterms:created>
  <dcterms:modified xsi:type="dcterms:W3CDTF">2024-11-05T20:09:46Z</dcterms:modified>
</cp:coreProperties>
</file>